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4"/>
    <p:sldMasterId id="2147483731" r:id="rId5"/>
  </p:sldMasterIdLst>
  <p:notesMasterIdLst>
    <p:notesMasterId r:id="rId18"/>
  </p:notesMasterIdLst>
  <p:sldIdLst>
    <p:sldId id="1050" r:id="rId6"/>
    <p:sldId id="1057" r:id="rId7"/>
    <p:sldId id="1058" r:id="rId8"/>
    <p:sldId id="1059" r:id="rId9"/>
    <p:sldId id="1060" r:id="rId10"/>
    <p:sldId id="1061" r:id="rId11"/>
    <p:sldId id="1062" r:id="rId12"/>
    <p:sldId id="1063" r:id="rId13"/>
    <p:sldId id="1064" r:id="rId14"/>
    <p:sldId id="1067" r:id="rId15"/>
    <p:sldId id="1065" r:id="rId16"/>
    <p:sldId id="1066" r:id="rId17"/>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91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Rick) Bate" initials="R(B" lastIdx="1" clrIdx="0">
    <p:extLst>
      <p:ext uri="{19B8F6BF-5375-455C-9EA6-DF929625EA0E}">
        <p15:presenceInfo xmlns:p15="http://schemas.microsoft.com/office/powerpoint/2012/main" userId="S::rba@fiaformulae.com::9ffc5a06-78f2-48eb-971d-0b54a92aab81" providerId="AD"/>
      </p:ext>
    </p:extLst>
  </p:cmAuthor>
  <p:cmAuthor id="2" name="Lauren Robinson" initials="LR" lastIdx="13" clrIdx="1">
    <p:extLst>
      <p:ext uri="{19B8F6BF-5375-455C-9EA6-DF929625EA0E}">
        <p15:presenceInfo xmlns:p15="http://schemas.microsoft.com/office/powerpoint/2012/main" userId="S::lrn@fiaformulae.com::07c29968-9f72-47e3-ab0e-e46e84a66f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441E60"/>
    <a:srgbClr val="98999D"/>
    <a:srgbClr val="2B133D"/>
    <a:srgbClr val="000000"/>
    <a:srgbClr val="FF8F00"/>
    <a:srgbClr val="FFC000"/>
    <a:srgbClr val="ADADB1"/>
    <a:srgbClr val="C1C2C4"/>
    <a:srgbClr val="D6D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5E9B3-499D-4FBA-8548-FCD1996B2BBF}" v="114" dt="2020-02-29T11:30:01.684"/>
    <p1510:client id="{FA757CFB-3A31-4F11-BBA1-247A88BC6DFF}" v="2" dt="2020-02-29T12:27:38.00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4541"/>
  </p:normalViewPr>
  <p:slideViewPr>
    <p:cSldViewPr snapToGrid="0" snapToObjects="1">
      <p:cViewPr varScale="1">
        <p:scale>
          <a:sx n="143" d="100"/>
          <a:sy n="143" d="100"/>
        </p:scale>
        <p:origin x="612" y="114"/>
      </p:cViewPr>
      <p:guideLst>
        <p:guide orient="horz" pos="1915"/>
        <p:guide pos="2880"/>
      </p:guideLst>
    </p:cSldViewPr>
  </p:slideViewPr>
  <p:notesTextViewPr>
    <p:cViewPr>
      <p:scale>
        <a:sx n="1" d="1"/>
        <a:sy n="1" d="1"/>
      </p:scale>
      <p:origin x="0" y="0"/>
    </p:cViewPr>
  </p:notesTextViewPr>
  <p:sorterViewPr>
    <p:cViewPr>
      <p:scale>
        <a:sx n="95" d="100"/>
        <a:sy n="95" d="100"/>
      </p:scale>
      <p:origin x="0" y="-3040"/>
    </p:cViewPr>
  </p:sorterViewPr>
  <p:notesViewPr>
    <p:cSldViewPr snapToGrid="0" snapToObjects="1">
      <p:cViewPr varScale="1">
        <p:scale>
          <a:sx n="123" d="100"/>
          <a:sy n="123" d="100"/>
        </p:scale>
        <p:origin x="412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106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BE01CF-72CF-8E4F-A770-BD74DC3E06DE}"/>
              </a:ext>
            </a:extLst>
          </p:cNvPr>
          <p:cNvSpPr>
            <a:spLocks noGrp="1"/>
          </p:cNvSpPr>
          <p:nvPr>
            <p:ph type="title"/>
          </p:nvPr>
        </p:nvSpPr>
        <p:spPr/>
        <p:txBody>
          <a:bodyPr/>
          <a:lstStyle/>
          <a:p>
            <a:r>
              <a:rPr lang="en-US" dirty="0"/>
              <a:t>Click to edit Master title style</a:t>
            </a:r>
          </a:p>
        </p:txBody>
      </p:sp>
      <p:sp>
        <p:nvSpPr>
          <p:cNvPr id="9" name="Content Placeholder 4">
            <a:extLst>
              <a:ext uri="{FF2B5EF4-FFF2-40B4-BE49-F238E27FC236}">
                <a16:creationId xmlns:a16="http://schemas.microsoft.com/office/drawing/2014/main" id="{3199A301-A44D-AC43-A15E-0DA38CE290BD}"/>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20997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1 (White)">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0" y="643"/>
            <a:ext cx="9144000" cy="5142857"/>
          </a:xfrm>
          <a:prstGeom prst="rect">
            <a:avLst/>
          </a:prstGeom>
        </p:spPr>
        <p:txBody>
          <a:bodyPr anchor="ctr"/>
          <a:lstStyle>
            <a:lvl1pPr algn="ctr">
              <a:defRPr>
                <a:solidFill>
                  <a:schemeClr val="tx1"/>
                </a:solidFill>
                <a:latin typeface="Polaris Medium" panose="02000000000000000000" pitchFamily="2" charset="77"/>
                <a:ea typeface="Polaris Medium" panose="02000000000000000000" pitchFamily="2" charset="77"/>
                <a:cs typeface="Polaris Medium" panose="02000000000000000000" pitchFamily="2" charset="77"/>
              </a:defRPr>
            </a:lvl1pPr>
          </a:lstStyle>
          <a:p>
            <a:r>
              <a:rPr lang="en-GB" dirty="0"/>
              <a:t>Drag picture to placeholder or click icon to add</a:t>
            </a:r>
          </a:p>
        </p:txBody>
      </p:sp>
    </p:spTree>
    <p:extLst>
      <p:ext uri="{BB962C8B-B14F-4D97-AF65-F5344CB8AC3E}">
        <p14:creationId xmlns:p14="http://schemas.microsoft.com/office/powerpoint/2010/main" val="19693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0EBC85-8EFF-EF48-8B72-84A02492A714}"/>
              </a:ext>
            </a:extLst>
          </p:cNvPr>
          <p:cNvSpPr>
            <a:spLocks noGrp="1"/>
          </p:cNvSpPr>
          <p:nvPr>
            <p:ph type="body" sz="quarter" idx="10" hasCustomPrompt="1"/>
          </p:nvPr>
        </p:nvSpPr>
        <p:spPr>
          <a:xfrm>
            <a:off x="275664" y="1509641"/>
            <a:ext cx="4221723" cy="2933772"/>
          </a:xfrm>
          <a:ln w="6350">
            <a:solidFill>
              <a:schemeClr val="tx2"/>
            </a:solidFill>
            <a:miter lim="800000"/>
          </a:ln>
        </p:spPr>
        <p:txBody>
          <a:bodyPr lIns="144000" tIns="108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E0AA0838-D46B-5C44-B11E-7A6E69F3CDB9}"/>
              </a:ext>
            </a:extLst>
          </p:cNvPr>
          <p:cNvSpPr>
            <a:spLocks noGrp="1"/>
          </p:cNvSpPr>
          <p:nvPr>
            <p:ph type="body" sz="quarter" idx="11" hasCustomPrompt="1"/>
          </p:nvPr>
        </p:nvSpPr>
        <p:spPr>
          <a:xfrm>
            <a:off x="4653700" y="1509641"/>
            <a:ext cx="4221724" cy="2933772"/>
          </a:xfrm>
          <a:ln w="6350">
            <a:solidFill>
              <a:schemeClr val="tx2"/>
            </a:solidFill>
            <a:miter lim="800000"/>
          </a:ln>
        </p:spPr>
        <p:txBody>
          <a:bodyPr lIns="144000" tIns="108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a:extLst>
              <a:ext uri="{FF2B5EF4-FFF2-40B4-BE49-F238E27FC236}">
                <a16:creationId xmlns:a16="http://schemas.microsoft.com/office/drawing/2014/main" id="{E2ACE049-8F62-E944-8864-D1D7B34A41E5}"/>
              </a:ext>
            </a:extLst>
          </p:cNvPr>
          <p:cNvSpPr>
            <a:spLocks noGrp="1"/>
          </p:cNvSpPr>
          <p:nvPr>
            <p:ph type="body" sz="quarter" idx="12" hasCustomPrompt="1"/>
          </p:nvPr>
        </p:nvSpPr>
        <p:spPr>
          <a:xfrm>
            <a:off x="275664" y="987425"/>
            <a:ext cx="4221724" cy="531813"/>
          </a:xfrm>
          <a:solidFill>
            <a:schemeClr val="accent2"/>
          </a:solidFill>
          <a:ln w="6350">
            <a:solidFill>
              <a:schemeClr val="tx2"/>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17" name="Text Placeholder 5">
            <a:extLst>
              <a:ext uri="{FF2B5EF4-FFF2-40B4-BE49-F238E27FC236}">
                <a16:creationId xmlns:a16="http://schemas.microsoft.com/office/drawing/2014/main" id="{234603B6-9469-A845-829B-05E4ED4A9CC6}"/>
              </a:ext>
            </a:extLst>
          </p:cNvPr>
          <p:cNvSpPr>
            <a:spLocks noGrp="1"/>
          </p:cNvSpPr>
          <p:nvPr>
            <p:ph type="body" sz="quarter" idx="13" hasCustomPrompt="1"/>
          </p:nvPr>
        </p:nvSpPr>
        <p:spPr>
          <a:xfrm>
            <a:off x="4653700" y="987425"/>
            <a:ext cx="4221724" cy="531813"/>
          </a:xfrm>
          <a:solidFill>
            <a:schemeClr val="accent2"/>
          </a:solidFill>
          <a:ln w="6350">
            <a:solidFill>
              <a:schemeClr val="tx2"/>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2" name="Title 1">
            <a:extLst>
              <a:ext uri="{FF2B5EF4-FFF2-40B4-BE49-F238E27FC236}">
                <a16:creationId xmlns:a16="http://schemas.microsoft.com/office/drawing/2014/main" id="{2E9F0DC2-313F-3046-8907-8D95388E6FD4}"/>
              </a:ext>
            </a:extLst>
          </p:cNvPr>
          <p:cNvSpPr>
            <a:spLocks noGrp="1"/>
          </p:cNvSpPr>
          <p:nvPr>
            <p:ph type="title"/>
          </p:nvPr>
        </p:nvSpPr>
        <p:spPr/>
        <p:txBody>
          <a:bodyPr/>
          <a:lstStyle/>
          <a:p>
            <a:r>
              <a:rPr lang="en-US"/>
              <a:t>Click to edit Master title style</a:t>
            </a:r>
          </a:p>
        </p:txBody>
      </p:sp>
      <p:sp>
        <p:nvSpPr>
          <p:cNvPr id="9" name="Content Placeholder 4">
            <a:extLst>
              <a:ext uri="{FF2B5EF4-FFF2-40B4-BE49-F238E27FC236}">
                <a16:creationId xmlns:a16="http://schemas.microsoft.com/office/drawing/2014/main" id="{AF020907-F5CC-A34A-A9AB-94FC8E7BC083}"/>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330746399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0EBC85-8EFF-EF48-8B72-84A02492A714}"/>
              </a:ext>
            </a:extLst>
          </p:cNvPr>
          <p:cNvSpPr>
            <a:spLocks noGrp="1"/>
          </p:cNvSpPr>
          <p:nvPr>
            <p:ph type="body" sz="quarter" idx="10" hasCustomPrompt="1"/>
          </p:nvPr>
        </p:nvSpPr>
        <p:spPr>
          <a:xfrm>
            <a:off x="275664" y="1509641"/>
            <a:ext cx="4221723" cy="2933772"/>
          </a:xfrm>
          <a:ln w="6350">
            <a:solidFill>
              <a:schemeClr val="accent3"/>
            </a:solidFill>
            <a:miter lim="800000"/>
          </a:ln>
        </p:spPr>
        <p:txBody>
          <a:bodyPr lIns="144000" tIns="108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E0AA0838-D46B-5C44-B11E-7A6E69F3CDB9}"/>
              </a:ext>
            </a:extLst>
          </p:cNvPr>
          <p:cNvSpPr>
            <a:spLocks noGrp="1"/>
          </p:cNvSpPr>
          <p:nvPr>
            <p:ph type="body" sz="quarter" idx="11" hasCustomPrompt="1"/>
          </p:nvPr>
        </p:nvSpPr>
        <p:spPr>
          <a:xfrm>
            <a:off x="4653700" y="1509641"/>
            <a:ext cx="4221724" cy="2933772"/>
          </a:xfrm>
          <a:ln w="6350">
            <a:solidFill>
              <a:schemeClr val="accent3"/>
            </a:solidFill>
            <a:miter lim="800000"/>
          </a:ln>
        </p:spPr>
        <p:txBody>
          <a:bodyPr lIns="144000" tIns="108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a:extLst>
              <a:ext uri="{FF2B5EF4-FFF2-40B4-BE49-F238E27FC236}">
                <a16:creationId xmlns:a16="http://schemas.microsoft.com/office/drawing/2014/main" id="{E2ACE049-8F62-E944-8864-D1D7B34A41E5}"/>
              </a:ext>
            </a:extLst>
          </p:cNvPr>
          <p:cNvSpPr>
            <a:spLocks noGrp="1"/>
          </p:cNvSpPr>
          <p:nvPr>
            <p:ph type="body" sz="quarter" idx="12" hasCustomPrompt="1"/>
          </p:nvPr>
        </p:nvSpPr>
        <p:spPr>
          <a:xfrm>
            <a:off x="275664" y="987425"/>
            <a:ext cx="4221724" cy="531813"/>
          </a:xfrm>
          <a:solidFill>
            <a:schemeClr val="accent3"/>
          </a:solidFill>
          <a:ln w="6350">
            <a:solidFill>
              <a:schemeClr val="accent3"/>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17" name="Text Placeholder 5">
            <a:extLst>
              <a:ext uri="{FF2B5EF4-FFF2-40B4-BE49-F238E27FC236}">
                <a16:creationId xmlns:a16="http://schemas.microsoft.com/office/drawing/2014/main" id="{234603B6-9469-A845-829B-05E4ED4A9CC6}"/>
              </a:ext>
            </a:extLst>
          </p:cNvPr>
          <p:cNvSpPr>
            <a:spLocks noGrp="1"/>
          </p:cNvSpPr>
          <p:nvPr>
            <p:ph type="body" sz="quarter" idx="13" hasCustomPrompt="1"/>
          </p:nvPr>
        </p:nvSpPr>
        <p:spPr>
          <a:xfrm>
            <a:off x="4653700" y="987425"/>
            <a:ext cx="4221724" cy="531813"/>
          </a:xfrm>
          <a:solidFill>
            <a:schemeClr val="accent3"/>
          </a:solidFill>
          <a:ln w="6350">
            <a:solidFill>
              <a:schemeClr val="accent3"/>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2" name="Title 1">
            <a:extLst>
              <a:ext uri="{FF2B5EF4-FFF2-40B4-BE49-F238E27FC236}">
                <a16:creationId xmlns:a16="http://schemas.microsoft.com/office/drawing/2014/main" id="{2E9F0DC2-313F-3046-8907-8D95388E6FD4}"/>
              </a:ext>
            </a:extLst>
          </p:cNvPr>
          <p:cNvSpPr>
            <a:spLocks noGrp="1"/>
          </p:cNvSpPr>
          <p:nvPr>
            <p:ph type="title"/>
          </p:nvPr>
        </p:nvSpPr>
        <p:spPr/>
        <p:txBody>
          <a:bodyPr/>
          <a:lstStyle/>
          <a:p>
            <a:r>
              <a:rPr lang="en-US"/>
              <a:t>Click to edit Master title style</a:t>
            </a:r>
          </a:p>
        </p:txBody>
      </p:sp>
      <p:sp>
        <p:nvSpPr>
          <p:cNvPr id="9" name="Content Placeholder 4">
            <a:extLst>
              <a:ext uri="{FF2B5EF4-FFF2-40B4-BE49-F238E27FC236}">
                <a16:creationId xmlns:a16="http://schemas.microsoft.com/office/drawing/2014/main" id="{3E4B2F83-27EB-8241-AAA2-4B783F481CE0}"/>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6878469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28B36C-24D8-3D44-9191-6E65759AFA2E}"/>
              </a:ext>
            </a:extLst>
          </p:cNvPr>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2AF94760-A197-E74A-9FA9-500C648E3DED}"/>
              </a:ext>
            </a:extLst>
          </p:cNvPr>
          <p:cNvSpPr>
            <a:spLocks noGrp="1"/>
          </p:cNvSpPr>
          <p:nvPr>
            <p:ph type="body" sz="quarter" idx="10" hasCustomPrompt="1"/>
          </p:nvPr>
        </p:nvSpPr>
        <p:spPr>
          <a:xfrm>
            <a:off x="275664" y="1325181"/>
            <a:ext cx="4221724" cy="1286404"/>
          </a:xfrm>
          <a:ln w="6350">
            <a:solidFill>
              <a:schemeClr val="accent1"/>
            </a:solidFill>
            <a:miter lim="800000"/>
          </a:ln>
        </p:spPr>
        <p:txBody>
          <a:bodyPr lIns="144000" t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Text Placeholder 5">
            <a:extLst>
              <a:ext uri="{FF2B5EF4-FFF2-40B4-BE49-F238E27FC236}">
                <a16:creationId xmlns:a16="http://schemas.microsoft.com/office/drawing/2014/main" id="{CB3AD462-92F6-BD43-82E6-BF7AA0147598}"/>
              </a:ext>
            </a:extLst>
          </p:cNvPr>
          <p:cNvSpPr>
            <a:spLocks noGrp="1"/>
          </p:cNvSpPr>
          <p:nvPr>
            <p:ph type="body" sz="quarter" idx="11" hasCustomPrompt="1"/>
          </p:nvPr>
        </p:nvSpPr>
        <p:spPr>
          <a:xfrm>
            <a:off x="4643438" y="1325181"/>
            <a:ext cx="4231986" cy="1286404"/>
          </a:xfrm>
          <a:ln w="6350">
            <a:solidFill>
              <a:schemeClr val="accent1"/>
            </a:solidFill>
            <a:miter lim="800000"/>
          </a:ln>
        </p:spPr>
        <p:txBody>
          <a:bodyPr lIns="144000" t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5">
            <a:extLst>
              <a:ext uri="{FF2B5EF4-FFF2-40B4-BE49-F238E27FC236}">
                <a16:creationId xmlns:a16="http://schemas.microsoft.com/office/drawing/2014/main" id="{B036331D-8A81-F14C-BF4E-7279041CE568}"/>
              </a:ext>
            </a:extLst>
          </p:cNvPr>
          <p:cNvSpPr>
            <a:spLocks noGrp="1"/>
          </p:cNvSpPr>
          <p:nvPr>
            <p:ph type="body" sz="quarter" idx="12" hasCustomPrompt="1"/>
          </p:nvPr>
        </p:nvSpPr>
        <p:spPr>
          <a:xfrm>
            <a:off x="275664" y="987425"/>
            <a:ext cx="4221724" cy="339535"/>
          </a:xfrm>
          <a:solidFill>
            <a:schemeClr val="accent1"/>
          </a:solidFill>
          <a:ln w="6350">
            <a:solidFill>
              <a:schemeClr val="accent1"/>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13" name="Text Placeholder 5">
            <a:extLst>
              <a:ext uri="{FF2B5EF4-FFF2-40B4-BE49-F238E27FC236}">
                <a16:creationId xmlns:a16="http://schemas.microsoft.com/office/drawing/2014/main" id="{F6169E19-45E4-9F43-8BA5-507BC4ACAC58}"/>
              </a:ext>
            </a:extLst>
          </p:cNvPr>
          <p:cNvSpPr>
            <a:spLocks noGrp="1"/>
          </p:cNvSpPr>
          <p:nvPr>
            <p:ph type="body" sz="quarter" idx="13" hasCustomPrompt="1"/>
          </p:nvPr>
        </p:nvSpPr>
        <p:spPr>
          <a:xfrm>
            <a:off x="4643439" y="987425"/>
            <a:ext cx="4231984" cy="339535"/>
          </a:xfrm>
          <a:solidFill>
            <a:schemeClr val="accent1"/>
          </a:solidFill>
          <a:ln w="6350">
            <a:solidFill>
              <a:schemeClr val="accent1"/>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14" name="Text Placeholder 5">
            <a:extLst>
              <a:ext uri="{FF2B5EF4-FFF2-40B4-BE49-F238E27FC236}">
                <a16:creationId xmlns:a16="http://schemas.microsoft.com/office/drawing/2014/main" id="{1BE99E73-C143-CC43-8B26-67EB44EC25CA}"/>
              </a:ext>
            </a:extLst>
          </p:cNvPr>
          <p:cNvSpPr>
            <a:spLocks noGrp="1"/>
          </p:cNvSpPr>
          <p:nvPr>
            <p:ph type="body" sz="quarter" idx="14" hasCustomPrompt="1"/>
          </p:nvPr>
        </p:nvSpPr>
        <p:spPr>
          <a:xfrm>
            <a:off x="275664" y="3090863"/>
            <a:ext cx="4221724" cy="1286404"/>
          </a:xfrm>
          <a:ln w="6350">
            <a:solidFill>
              <a:schemeClr val="accent1"/>
            </a:solidFill>
          </a:ln>
        </p:spPr>
        <p:txBody>
          <a:bodyPr lIns="144000" t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5">
            <a:extLst>
              <a:ext uri="{FF2B5EF4-FFF2-40B4-BE49-F238E27FC236}">
                <a16:creationId xmlns:a16="http://schemas.microsoft.com/office/drawing/2014/main" id="{62873775-E1FA-1345-8A76-8693F78C8AEC}"/>
              </a:ext>
            </a:extLst>
          </p:cNvPr>
          <p:cNvSpPr>
            <a:spLocks noGrp="1"/>
          </p:cNvSpPr>
          <p:nvPr>
            <p:ph type="body" sz="quarter" idx="15" hasCustomPrompt="1"/>
          </p:nvPr>
        </p:nvSpPr>
        <p:spPr>
          <a:xfrm>
            <a:off x="4643438" y="3090863"/>
            <a:ext cx="4231986" cy="1286404"/>
          </a:xfrm>
          <a:ln w="6350">
            <a:solidFill>
              <a:schemeClr val="accent1"/>
            </a:solidFill>
            <a:miter lim="800000"/>
          </a:ln>
        </p:spPr>
        <p:txBody>
          <a:bodyPr lIns="144000" t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5">
            <a:extLst>
              <a:ext uri="{FF2B5EF4-FFF2-40B4-BE49-F238E27FC236}">
                <a16:creationId xmlns:a16="http://schemas.microsoft.com/office/drawing/2014/main" id="{0424770D-4FB6-524F-9808-50B1F595AFC8}"/>
              </a:ext>
            </a:extLst>
          </p:cNvPr>
          <p:cNvSpPr>
            <a:spLocks noGrp="1"/>
          </p:cNvSpPr>
          <p:nvPr>
            <p:ph type="body" sz="quarter" idx="16" hasCustomPrompt="1"/>
          </p:nvPr>
        </p:nvSpPr>
        <p:spPr>
          <a:xfrm>
            <a:off x="275664" y="2751328"/>
            <a:ext cx="4221724" cy="339535"/>
          </a:xfrm>
          <a:solidFill>
            <a:schemeClr val="accent1"/>
          </a:solidFill>
          <a:ln w="6350">
            <a:solidFill>
              <a:schemeClr val="accent1"/>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17" name="Text Placeholder 5">
            <a:extLst>
              <a:ext uri="{FF2B5EF4-FFF2-40B4-BE49-F238E27FC236}">
                <a16:creationId xmlns:a16="http://schemas.microsoft.com/office/drawing/2014/main" id="{8DFA79E4-7B7E-0D4A-90CB-0A34C78D1501}"/>
              </a:ext>
            </a:extLst>
          </p:cNvPr>
          <p:cNvSpPr>
            <a:spLocks noGrp="1"/>
          </p:cNvSpPr>
          <p:nvPr>
            <p:ph type="body" sz="quarter" idx="17" hasCustomPrompt="1"/>
          </p:nvPr>
        </p:nvSpPr>
        <p:spPr>
          <a:xfrm>
            <a:off x="4643438" y="2751328"/>
            <a:ext cx="4231985" cy="339535"/>
          </a:xfrm>
          <a:solidFill>
            <a:schemeClr val="accent1"/>
          </a:solidFill>
          <a:ln w="6350">
            <a:solidFill>
              <a:schemeClr val="accent1"/>
            </a:solidFill>
            <a:miter lim="800000"/>
          </a:ln>
        </p:spPr>
        <p:txBody>
          <a:bodyPr lIns="144000" anchor="ctr"/>
          <a:lstStyle>
            <a:lvl1pPr>
              <a:defRPr b="1" i="0">
                <a:solidFill>
                  <a:schemeClr val="bg1"/>
                </a:solidFill>
                <a:latin typeface="Polaris" panose="02000000000000000000" pitchFamily="2" charset="77"/>
                <a:ea typeface="Polaris" panose="02000000000000000000" pitchFamily="2" charset="77"/>
                <a:cs typeface="Polaris" panose="02000000000000000000" pitchFamily="2" charset="77"/>
              </a:defRPr>
            </a:lvl1pPr>
            <a:lvl2pPr marL="0" indent="0">
              <a:buNone/>
              <a:defRPr/>
            </a:lvl2pPr>
          </a:lstStyle>
          <a:p>
            <a:pPr lvl="0"/>
            <a:r>
              <a:rPr lang="en-US" dirty="0"/>
              <a:t>Edit Master text styles</a:t>
            </a:r>
          </a:p>
        </p:txBody>
      </p:sp>
      <p:sp>
        <p:nvSpPr>
          <p:cNvPr id="19" name="Content Placeholder 4">
            <a:extLst>
              <a:ext uri="{FF2B5EF4-FFF2-40B4-BE49-F238E27FC236}">
                <a16:creationId xmlns:a16="http://schemas.microsoft.com/office/drawing/2014/main" id="{AEB32348-3DF8-6C44-A032-795BE871018C}"/>
              </a:ext>
            </a:extLst>
          </p:cNvPr>
          <p:cNvSpPr>
            <a:spLocks noGrp="1"/>
          </p:cNvSpPr>
          <p:nvPr>
            <p:ph sz="quarter" idx="18"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456085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142685" y="4795706"/>
            <a:ext cx="727472" cy="147638"/>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
        <p:nvSpPr>
          <p:cNvPr id="2" name="Title 1">
            <a:extLst>
              <a:ext uri="{FF2B5EF4-FFF2-40B4-BE49-F238E27FC236}">
                <a16:creationId xmlns:a16="http://schemas.microsoft.com/office/drawing/2014/main" id="{945F7CD7-85D3-664E-95FE-036FC0B9CE7A}"/>
              </a:ext>
            </a:extLst>
          </p:cNvPr>
          <p:cNvSpPr>
            <a:spLocks noGrp="1"/>
          </p:cNvSpPr>
          <p:nvPr>
            <p:ph type="title"/>
          </p:nvPr>
        </p:nvSpPr>
        <p:spPr/>
        <p:txBody>
          <a:bodyPr/>
          <a:lstStyle/>
          <a:p>
            <a:r>
              <a:rPr lang="en-US"/>
              <a:t>Click to edit Master title style</a:t>
            </a:r>
          </a:p>
        </p:txBody>
      </p:sp>
      <p:sp>
        <p:nvSpPr>
          <p:cNvPr id="18" name="Text Placeholder 5">
            <a:extLst>
              <a:ext uri="{FF2B5EF4-FFF2-40B4-BE49-F238E27FC236}">
                <a16:creationId xmlns:a16="http://schemas.microsoft.com/office/drawing/2014/main" id="{E5720A41-42F3-FD4E-9C3C-49998B6A4BA0}"/>
              </a:ext>
            </a:extLst>
          </p:cNvPr>
          <p:cNvSpPr>
            <a:spLocks noGrp="1"/>
          </p:cNvSpPr>
          <p:nvPr>
            <p:ph type="body" sz="quarter" idx="10" hasCustomPrompt="1"/>
          </p:nvPr>
        </p:nvSpPr>
        <p:spPr>
          <a:xfrm>
            <a:off x="273900" y="1580414"/>
            <a:ext cx="1579123"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5">
            <a:extLst>
              <a:ext uri="{FF2B5EF4-FFF2-40B4-BE49-F238E27FC236}">
                <a16:creationId xmlns:a16="http://schemas.microsoft.com/office/drawing/2014/main" id="{8ADA07F0-FEA2-934E-BD32-1869555B9EBD}"/>
              </a:ext>
            </a:extLst>
          </p:cNvPr>
          <p:cNvSpPr>
            <a:spLocks noGrp="1"/>
          </p:cNvSpPr>
          <p:nvPr>
            <p:ph type="body" sz="quarter" idx="11" hasCustomPrompt="1"/>
          </p:nvPr>
        </p:nvSpPr>
        <p:spPr>
          <a:xfrm>
            <a:off x="1974683" y="1580414"/>
            <a:ext cx="1567825"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5">
            <a:extLst>
              <a:ext uri="{FF2B5EF4-FFF2-40B4-BE49-F238E27FC236}">
                <a16:creationId xmlns:a16="http://schemas.microsoft.com/office/drawing/2014/main" id="{B39B22BD-4C71-6D41-8324-F8BC9F6EE34C}"/>
              </a:ext>
            </a:extLst>
          </p:cNvPr>
          <p:cNvSpPr>
            <a:spLocks noGrp="1"/>
          </p:cNvSpPr>
          <p:nvPr>
            <p:ph type="body" sz="quarter" idx="12" hasCustomPrompt="1"/>
          </p:nvPr>
        </p:nvSpPr>
        <p:spPr>
          <a:xfrm>
            <a:off x="3664463" y="1580414"/>
            <a:ext cx="1628666"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5">
            <a:extLst>
              <a:ext uri="{FF2B5EF4-FFF2-40B4-BE49-F238E27FC236}">
                <a16:creationId xmlns:a16="http://schemas.microsoft.com/office/drawing/2014/main" id="{A26BE59C-8EE5-9F41-9B99-BB731000A753}"/>
              </a:ext>
            </a:extLst>
          </p:cNvPr>
          <p:cNvSpPr>
            <a:spLocks noGrp="1"/>
          </p:cNvSpPr>
          <p:nvPr>
            <p:ph type="body" sz="quarter" idx="13" hasCustomPrompt="1"/>
          </p:nvPr>
        </p:nvSpPr>
        <p:spPr>
          <a:xfrm>
            <a:off x="7126221" y="1580414"/>
            <a:ext cx="1594446"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8" name="Text Placeholder 5">
            <a:extLst>
              <a:ext uri="{FF2B5EF4-FFF2-40B4-BE49-F238E27FC236}">
                <a16:creationId xmlns:a16="http://schemas.microsoft.com/office/drawing/2014/main" id="{729AD146-06B0-F048-89ED-8E00C4883DAB}"/>
              </a:ext>
            </a:extLst>
          </p:cNvPr>
          <p:cNvSpPr>
            <a:spLocks noGrp="1"/>
          </p:cNvSpPr>
          <p:nvPr>
            <p:ph type="body" sz="quarter" idx="14" hasCustomPrompt="1"/>
          </p:nvPr>
        </p:nvSpPr>
        <p:spPr>
          <a:xfrm>
            <a:off x="5413501" y="1580414"/>
            <a:ext cx="1591377"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Content Placeholder 4">
            <a:extLst>
              <a:ext uri="{FF2B5EF4-FFF2-40B4-BE49-F238E27FC236}">
                <a16:creationId xmlns:a16="http://schemas.microsoft.com/office/drawing/2014/main" id="{B43D18C5-ED44-9E49-8ACD-82D959D356DB}"/>
              </a:ext>
            </a:extLst>
          </p:cNvPr>
          <p:cNvSpPr>
            <a:spLocks noGrp="1"/>
          </p:cNvSpPr>
          <p:nvPr>
            <p:ph sz="quarter" idx="15"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30708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8142685" y="4795706"/>
            <a:ext cx="727472" cy="147638"/>
          </a:xfrm>
          <a:prstGeom prst="rect">
            <a:avLst/>
          </a:prstGeom>
        </p:spPr>
        <p:txBody>
          <a:bodyPr vert="horz" lIns="0" tIns="0" rIns="0" bIns="0" rtlCol="0" anchor="ctr"/>
          <a:lstStyle>
            <a:lvl1pPr algn="r">
              <a:defRPr sz="750">
                <a:solidFill>
                  <a:schemeClr val="tx1"/>
                </a:solidFill>
              </a:defRPr>
            </a:lvl1pPr>
          </a:lstStyle>
          <a:p>
            <a:fld id="{4034BEE3-566C-4068-A777-C3A4762E861B}" type="slidenum">
              <a:rPr lang="en-GB" smtClean="0"/>
              <a:pPr/>
              <a:t>‹#›</a:t>
            </a:fld>
            <a:endParaRPr lang="en-GB" dirty="0"/>
          </a:p>
        </p:txBody>
      </p:sp>
      <p:sp>
        <p:nvSpPr>
          <p:cNvPr id="2" name="Title 1">
            <a:extLst>
              <a:ext uri="{FF2B5EF4-FFF2-40B4-BE49-F238E27FC236}">
                <a16:creationId xmlns:a16="http://schemas.microsoft.com/office/drawing/2014/main" id="{945F7CD7-85D3-664E-95FE-036FC0B9CE7A}"/>
              </a:ext>
            </a:extLst>
          </p:cNvPr>
          <p:cNvSpPr>
            <a:spLocks noGrp="1"/>
          </p:cNvSpPr>
          <p:nvPr>
            <p:ph type="title"/>
          </p:nvPr>
        </p:nvSpPr>
        <p:spPr/>
        <p:txBody>
          <a:bodyPr/>
          <a:lstStyle/>
          <a:p>
            <a:r>
              <a:rPr lang="en-US"/>
              <a:t>Click to edit Master title style</a:t>
            </a:r>
          </a:p>
        </p:txBody>
      </p:sp>
      <p:sp>
        <p:nvSpPr>
          <p:cNvPr id="18" name="Text Placeholder 5">
            <a:extLst>
              <a:ext uri="{FF2B5EF4-FFF2-40B4-BE49-F238E27FC236}">
                <a16:creationId xmlns:a16="http://schemas.microsoft.com/office/drawing/2014/main" id="{E5720A41-42F3-FD4E-9C3C-49998B6A4BA0}"/>
              </a:ext>
            </a:extLst>
          </p:cNvPr>
          <p:cNvSpPr>
            <a:spLocks noGrp="1"/>
          </p:cNvSpPr>
          <p:nvPr>
            <p:ph type="body" sz="quarter" idx="10" hasCustomPrompt="1"/>
          </p:nvPr>
        </p:nvSpPr>
        <p:spPr>
          <a:xfrm>
            <a:off x="275665" y="1580414"/>
            <a:ext cx="1313424"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5">
            <a:extLst>
              <a:ext uri="{FF2B5EF4-FFF2-40B4-BE49-F238E27FC236}">
                <a16:creationId xmlns:a16="http://schemas.microsoft.com/office/drawing/2014/main" id="{85A2D360-E22A-9C4E-90BE-95CFBFE4D4B8}"/>
              </a:ext>
            </a:extLst>
          </p:cNvPr>
          <p:cNvSpPr>
            <a:spLocks noGrp="1"/>
          </p:cNvSpPr>
          <p:nvPr>
            <p:ph type="body" sz="quarter" idx="11" hasCustomPrompt="1"/>
          </p:nvPr>
        </p:nvSpPr>
        <p:spPr>
          <a:xfrm>
            <a:off x="1731533" y="1580414"/>
            <a:ext cx="1313424"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4" name="Text Placeholder 5">
            <a:extLst>
              <a:ext uri="{FF2B5EF4-FFF2-40B4-BE49-F238E27FC236}">
                <a16:creationId xmlns:a16="http://schemas.microsoft.com/office/drawing/2014/main" id="{17E79988-CDC8-A341-9356-3C730D542C24}"/>
              </a:ext>
            </a:extLst>
          </p:cNvPr>
          <p:cNvSpPr>
            <a:spLocks noGrp="1"/>
          </p:cNvSpPr>
          <p:nvPr>
            <p:ph type="body" sz="quarter" idx="12" hasCustomPrompt="1"/>
          </p:nvPr>
        </p:nvSpPr>
        <p:spPr>
          <a:xfrm>
            <a:off x="3187401" y="1580414"/>
            <a:ext cx="1313424"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5" name="Text Placeholder 5">
            <a:extLst>
              <a:ext uri="{FF2B5EF4-FFF2-40B4-BE49-F238E27FC236}">
                <a16:creationId xmlns:a16="http://schemas.microsoft.com/office/drawing/2014/main" id="{5CC3E0D7-31F5-BE48-97A8-B0504B2D74A0}"/>
              </a:ext>
            </a:extLst>
          </p:cNvPr>
          <p:cNvSpPr>
            <a:spLocks noGrp="1"/>
          </p:cNvSpPr>
          <p:nvPr>
            <p:ph type="body" sz="quarter" idx="13" hasCustomPrompt="1"/>
          </p:nvPr>
        </p:nvSpPr>
        <p:spPr>
          <a:xfrm>
            <a:off x="4643269" y="1580414"/>
            <a:ext cx="1313424"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6" name="Text Placeholder 5">
            <a:extLst>
              <a:ext uri="{FF2B5EF4-FFF2-40B4-BE49-F238E27FC236}">
                <a16:creationId xmlns:a16="http://schemas.microsoft.com/office/drawing/2014/main" id="{DE6CDC30-5610-BB4A-B9B0-0585B358AB24}"/>
              </a:ext>
            </a:extLst>
          </p:cNvPr>
          <p:cNvSpPr>
            <a:spLocks noGrp="1"/>
          </p:cNvSpPr>
          <p:nvPr>
            <p:ph type="body" sz="quarter" idx="14" hasCustomPrompt="1"/>
          </p:nvPr>
        </p:nvSpPr>
        <p:spPr>
          <a:xfrm>
            <a:off x="6099137" y="1580414"/>
            <a:ext cx="1313424"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7" name="Text Placeholder 5">
            <a:extLst>
              <a:ext uri="{FF2B5EF4-FFF2-40B4-BE49-F238E27FC236}">
                <a16:creationId xmlns:a16="http://schemas.microsoft.com/office/drawing/2014/main" id="{E7437627-6AFD-3A4A-AD3D-A8A0C88C156E}"/>
              </a:ext>
            </a:extLst>
          </p:cNvPr>
          <p:cNvSpPr>
            <a:spLocks noGrp="1"/>
          </p:cNvSpPr>
          <p:nvPr>
            <p:ph type="body" sz="quarter" idx="15" hasCustomPrompt="1"/>
          </p:nvPr>
        </p:nvSpPr>
        <p:spPr>
          <a:xfrm>
            <a:off x="7555007" y="1580414"/>
            <a:ext cx="1313424" cy="2705835"/>
          </a:xfrm>
        </p:spPr>
        <p:txBody>
          <a:bodyPr lIns="0"/>
          <a:lstStyle>
            <a:lvl1pPr>
              <a:defRPr sz="1100"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Content Placeholder 4">
            <a:extLst>
              <a:ext uri="{FF2B5EF4-FFF2-40B4-BE49-F238E27FC236}">
                <a16:creationId xmlns:a16="http://schemas.microsoft.com/office/drawing/2014/main" id="{2B9AEC0B-AE80-4A4C-94B8-F0B0ED49BCE6}"/>
              </a:ext>
            </a:extLst>
          </p:cNvPr>
          <p:cNvSpPr>
            <a:spLocks noGrp="1"/>
          </p:cNvSpPr>
          <p:nvPr>
            <p:ph sz="quarter" idx="16"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355634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AD06-05C3-4C45-8097-E7AFDD91FC5A}"/>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B5922774-ED45-0943-A442-0392FEDD6013}"/>
              </a:ext>
            </a:extLst>
          </p:cNvPr>
          <p:cNvSpPr>
            <a:spLocks noGrp="1"/>
          </p:cNvSpPr>
          <p:nvPr>
            <p:ph type="body" sz="quarter" idx="10" hasCustomPrompt="1"/>
          </p:nvPr>
        </p:nvSpPr>
        <p:spPr>
          <a:xfrm>
            <a:off x="1589088" y="992402"/>
            <a:ext cx="6697662" cy="987857"/>
          </a:xfrm>
        </p:spPr>
        <p:txBody>
          <a:bodyPr lIns="0" anchor="ctr"/>
          <a:lstStyle>
            <a:lvl1pPr>
              <a:defRPr sz="1200" b="0"/>
            </a:lvl1pPr>
            <a:lvl2pPr marL="0" indent="0">
              <a:buNone/>
              <a:defRPr b="0"/>
            </a:lvl2pPr>
            <a:lvl3pPr>
              <a:defRPr b="0"/>
            </a:lvl3pPr>
            <a:lvl4pPr>
              <a:defRPr b="0"/>
            </a:lvl4pPr>
          </a:lstStyle>
          <a:p>
            <a:pPr lvl="0"/>
            <a:r>
              <a:rPr lang="en-US" dirty="0"/>
              <a:t>Edit Master text styles</a:t>
            </a:r>
          </a:p>
        </p:txBody>
      </p:sp>
      <p:sp>
        <p:nvSpPr>
          <p:cNvPr id="8" name="Text Placeholder 5">
            <a:extLst>
              <a:ext uri="{FF2B5EF4-FFF2-40B4-BE49-F238E27FC236}">
                <a16:creationId xmlns:a16="http://schemas.microsoft.com/office/drawing/2014/main" id="{26E5B44C-335C-B74C-8B05-68BCE8E07E18}"/>
              </a:ext>
            </a:extLst>
          </p:cNvPr>
          <p:cNvSpPr>
            <a:spLocks noGrp="1"/>
          </p:cNvSpPr>
          <p:nvPr>
            <p:ph type="body" sz="quarter" idx="11" hasCustomPrompt="1"/>
          </p:nvPr>
        </p:nvSpPr>
        <p:spPr>
          <a:xfrm>
            <a:off x="1589088" y="2083112"/>
            <a:ext cx="6697662" cy="987857"/>
          </a:xfrm>
        </p:spPr>
        <p:txBody>
          <a:bodyPr lIns="0" anchor="ctr"/>
          <a:lstStyle>
            <a:lvl1pPr>
              <a:defRPr sz="1200" b="0"/>
            </a:lvl1pPr>
            <a:lvl2pPr marL="0" indent="0">
              <a:buNone/>
              <a:defRPr b="0"/>
            </a:lvl2pPr>
            <a:lvl3pPr>
              <a:defRPr b="0"/>
            </a:lvl3pPr>
            <a:lvl4pPr>
              <a:defRPr b="0"/>
            </a:lvl4pPr>
          </a:lstStyle>
          <a:p>
            <a:pPr lvl="0"/>
            <a:r>
              <a:rPr lang="en-US" dirty="0"/>
              <a:t>Edit Master text styles</a:t>
            </a:r>
          </a:p>
        </p:txBody>
      </p:sp>
      <p:sp>
        <p:nvSpPr>
          <p:cNvPr id="9" name="Text Placeholder 5">
            <a:extLst>
              <a:ext uri="{FF2B5EF4-FFF2-40B4-BE49-F238E27FC236}">
                <a16:creationId xmlns:a16="http://schemas.microsoft.com/office/drawing/2014/main" id="{5EF773F1-0E9F-6D4A-8D39-C0DA677F6A50}"/>
              </a:ext>
            </a:extLst>
          </p:cNvPr>
          <p:cNvSpPr>
            <a:spLocks noGrp="1"/>
          </p:cNvSpPr>
          <p:nvPr>
            <p:ph type="body" sz="quarter" idx="12" hasCustomPrompt="1"/>
          </p:nvPr>
        </p:nvSpPr>
        <p:spPr>
          <a:xfrm>
            <a:off x="1589088" y="3173823"/>
            <a:ext cx="6697662" cy="987857"/>
          </a:xfrm>
        </p:spPr>
        <p:txBody>
          <a:bodyPr lIns="0" anchor="ctr"/>
          <a:lstStyle>
            <a:lvl1pPr>
              <a:defRPr sz="1100" b="0"/>
            </a:lvl1pPr>
            <a:lvl2pPr marL="0" indent="0">
              <a:buNone/>
              <a:defRPr b="0"/>
            </a:lvl2pPr>
            <a:lvl3pPr>
              <a:defRPr b="0"/>
            </a:lvl3pPr>
            <a:lvl4pPr>
              <a:defRPr b="0"/>
            </a:lvl4pPr>
          </a:lstStyle>
          <a:p>
            <a:pPr lvl="0"/>
            <a:r>
              <a:rPr lang="en-US" dirty="0"/>
              <a:t>Edit Master text styles</a:t>
            </a:r>
          </a:p>
        </p:txBody>
      </p:sp>
      <p:sp>
        <p:nvSpPr>
          <p:cNvPr id="11" name="Content Placeholder 4">
            <a:extLst>
              <a:ext uri="{FF2B5EF4-FFF2-40B4-BE49-F238E27FC236}">
                <a16:creationId xmlns:a16="http://schemas.microsoft.com/office/drawing/2014/main" id="{9CAD9E5A-0068-544F-B820-73EE6D81CCC6}"/>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7099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AD06-05C3-4C45-8097-E7AFDD91FC5A}"/>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B5922774-ED45-0943-A442-0392FEDD6013}"/>
              </a:ext>
            </a:extLst>
          </p:cNvPr>
          <p:cNvSpPr>
            <a:spLocks noGrp="1"/>
          </p:cNvSpPr>
          <p:nvPr>
            <p:ph type="body" sz="quarter" idx="10" hasCustomPrompt="1"/>
          </p:nvPr>
        </p:nvSpPr>
        <p:spPr>
          <a:xfrm>
            <a:off x="1589088" y="987426"/>
            <a:ext cx="6697662" cy="664898"/>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8" name="Text Placeholder 5">
            <a:extLst>
              <a:ext uri="{FF2B5EF4-FFF2-40B4-BE49-F238E27FC236}">
                <a16:creationId xmlns:a16="http://schemas.microsoft.com/office/drawing/2014/main" id="{26E5B44C-335C-B74C-8B05-68BCE8E07E18}"/>
              </a:ext>
            </a:extLst>
          </p:cNvPr>
          <p:cNvSpPr>
            <a:spLocks noGrp="1"/>
          </p:cNvSpPr>
          <p:nvPr>
            <p:ph type="body" sz="quarter" idx="11" hasCustomPrompt="1"/>
          </p:nvPr>
        </p:nvSpPr>
        <p:spPr>
          <a:xfrm>
            <a:off x="1589088" y="1762175"/>
            <a:ext cx="6697662" cy="722263"/>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9" name="Text Placeholder 5">
            <a:extLst>
              <a:ext uri="{FF2B5EF4-FFF2-40B4-BE49-F238E27FC236}">
                <a16:creationId xmlns:a16="http://schemas.microsoft.com/office/drawing/2014/main" id="{5EF773F1-0E9F-6D4A-8D39-C0DA677F6A50}"/>
              </a:ext>
            </a:extLst>
          </p:cNvPr>
          <p:cNvSpPr>
            <a:spLocks noGrp="1"/>
          </p:cNvSpPr>
          <p:nvPr>
            <p:ph type="body" sz="quarter" idx="12" hasCustomPrompt="1"/>
          </p:nvPr>
        </p:nvSpPr>
        <p:spPr>
          <a:xfrm>
            <a:off x="1589088" y="2594290"/>
            <a:ext cx="6697662" cy="722264"/>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11" name="Text Placeholder 5">
            <a:extLst>
              <a:ext uri="{FF2B5EF4-FFF2-40B4-BE49-F238E27FC236}">
                <a16:creationId xmlns:a16="http://schemas.microsoft.com/office/drawing/2014/main" id="{D828C1C6-3F1B-6046-854A-CEE3B8A113B2}"/>
              </a:ext>
            </a:extLst>
          </p:cNvPr>
          <p:cNvSpPr>
            <a:spLocks noGrp="1"/>
          </p:cNvSpPr>
          <p:nvPr>
            <p:ph type="body" sz="quarter" idx="13" hasCustomPrompt="1"/>
          </p:nvPr>
        </p:nvSpPr>
        <p:spPr>
          <a:xfrm>
            <a:off x="1589088" y="3425563"/>
            <a:ext cx="6697662" cy="722264"/>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10" name="Content Placeholder 4">
            <a:extLst>
              <a:ext uri="{FF2B5EF4-FFF2-40B4-BE49-F238E27FC236}">
                <a16:creationId xmlns:a16="http://schemas.microsoft.com/office/drawing/2014/main" id="{A6758CD4-FFC3-3C43-AC4E-A03AF6E42AB3}"/>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121475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AD06-05C3-4C45-8097-E7AFDD91FC5A}"/>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B5922774-ED45-0943-A442-0392FEDD6013}"/>
              </a:ext>
            </a:extLst>
          </p:cNvPr>
          <p:cNvSpPr>
            <a:spLocks noGrp="1"/>
          </p:cNvSpPr>
          <p:nvPr>
            <p:ph type="body" sz="quarter" idx="10" hasCustomPrompt="1"/>
          </p:nvPr>
        </p:nvSpPr>
        <p:spPr>
          <a:xfrm>
            <a:off x="1589088" y="987426"/>
            <a:ext cx="6697662" cy="449938"/>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8" name="Text Placeholder 5">
            <a:extLst>
              <a:ext uri="{FF2B5EF4-FFF2-40B4-BE49-F238E27FC236}">
                <a16:creationId xmlns:a16="http://schemas.microsoft.com/office/drawing/2014/main" id="{26E5B44C-335C-B74C-8B05-68BCE8E07E18}"/>
              </a:ext>
            </a:extLst>
          </p:cNvPr>
          <p:cNvSpPr>
            <a:spLocks noGrp="1"/>
          </p:cNvSpPr>
          <p:nvPr>
            <p:ph type="body" sz="quarter" idx="11" hasCustomPrompt="1"/>
          </p:nvPr>
        </p:nvSpPr>
        <p:spPr>
          <a:xfrm>
            <a:off x="1589088" y="1615330"/>
            <a:ext cx="6697662" cy="541461"/>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9" name="Text Placeholder 5">
            <a:extLst>
              <a:ext uri="{FF2B5EF4-FFF2-40B4-BE49-F238E27FC236}">
                <a16:creationId xmlns:a16="http://schemas.microsoft.com/office/drawing/2014/main" id="{5EF773F1-0E9F-6D4A-8D39-C0DA677F6A50}"/>
              </a:ext>
            </a:extLst>
          </p:cNvPr>
          <p:cNvSpPr>
            <a:spLocks noGrp="1"/>
          </p:cNvSpPr>
          <p:nvPr>
            <p:ph type="body" sz="quarter" idx="12" hasCustomPrompt="1"/>
          </p:nvPr>
        </p:nvSpPr>
        <p:spPr>
          <a:xfrm>
            <a:off x="1589088" y="2277543"/>
            <a:ext cx="6697662" cy="541461"/>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11" name="Text Placeholder 5">
            <a:extLst>
              <a:ext uri="{FF2B5EF4-FFF2-40B4-BE49-F238E27FC236}">
                <a16:creationId xmlns:a16="http://schemas.microsoft.com/office/drawing/2014/main" id="{D828C1C6-3F1B-6046-854A-CEE3B8A113B2}"/>
              </a:ext>
            </a:extLst>
          </p:cNvPr>
          <p:cNvSpPr>
            <a:spLocks noGrp="1"/>
          </p:cNvSpPr>
          <p:nvPr>
            <p:ph type="body" sz="quarter" idx="13" hasCustomPrompt="1"/>
          </p:nvPr>
        </p:nvSpPr>
        <p:spPr>
          <a:xfrm>
            <a:off x="1589088" y="2932113"/>
            <a:ext cx="6697662" cy="541461"/>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13" name="Text Placeholder 5">
            <a:extLst>
              <a:ext uri="{FF2B5EF4-FFF2-40B4-BE49-F238E27FC236}">
                <a16:creationId xmlns:a16="http://schemas.microsoft.com/office/drawing/2014/main" id="{ED96296E-27ED-BA4E-8385-3DFF354F491A}"/>
              </a:ext>
            </a:extLst>
          </p:cNvPr>
          <p:cNvSpPr>
            <a:spLocks noGrp="1"/>
          </p:cNvSpPr>
          <p:nvPr>
            <p:ph type="body" sz="quarter" idx="14" hasCustomPrompt="1"/>
          </p:nvPr>
        </p:nvSpPr>
        <p:spPr>
          <a:xfrm>
            <a:off x="1589088" y="3607973"/>
            <a:ext cx="6697662" cy="541461"/>
          </a:xfrm>
        </p:spPr>
        <p:txBody>
          <a:bodyPr lIns="0" anchor="ctr"/>
          <a:lstStyle>
            <a:lvl1pPr>
              <a:defRPr sz="1200" b="0"/>
            </a:lvl1pPr>
            <a:lvl2pPr marL="0" indent="0">
              <a:buNone/>
              <a:defRPr sz="1400" b="0"/>
            </a:lvl2pPr>
            <a:lvl3pPr>
              <a:defRPr b="0"/>
            </a:lvl3pPr>
            <a:lvl4pPr>
              <a:defRPr b="0"/>
            </a:lvl4pPr>
          </a:lstStyle>
          <a:p>
            <a:pPr lvl="0"/>
            <a:r>
              <a:rPr lang="en-US" dirty="0"/>
              <a:t>Edit Master text styles</a:t>
            </a:r>
          </a:p>
        </p:txBody>
      </p:sp>
      <p:sp>
        <p:nvSpPr>
          <p:cNvPr id="10" name="Content Placeholder 4">
            <a:extLst>
              <a:ext uri="{FF2B5EF4-FFF2-40B4-BE49-F238E27FC236}">
                <a16:creationId xmlns:a16="http://schemas.microsoft.com/office/drawing/2014/main" id="{1C1838A7-8E70-B542-9728-B1C6759ADBC6}"/>
              </a:ext>
            </a:extLst>
          </p:cNvPr>
          <p:cNvSpPr>
            <a:spLocks noGrp="1"/>
          </p:cNvSpPr>
          <p:nvPr>
            <p:ph sz="quarter" idx="15"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207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F32482-4C02-3542-9782-9971C44E7FBB}"/>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76620905-AE8E-904C-A053-019C01F7B957}"/>
              </a:ext>
            </a:extLst>
          </p:cNvPr>
          <p:cNvSpPr>
            <a:spLocks noGrp="1"/>
          </p:cNvSpPr>
          <p:nvPr>
            <p:ph type="body" sz="quarter" idx="16" hasCustomPrompt="1"/>
          </p:nvPr>
        </p:nvSpPr>
        <p:spPr>
          <a:xfrm>
            <a:off x="4500563" y="1595740"/>
            <a:ext cx="4370387" cy="599296"/>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sp>
        <p:nvSpPr>
          <p:cNvPr id="19" name="Text Placeholder 3">
            <a:extLst>
              <a:ext uri="{FF2B5EF4-FFF2-40B4-BE49-F238E27FC236}">
                <a16:creationId xmlns:a16="http://schemas.microsoft.com/office/drawing/2014/main" id="{9675A459-D834-A242-A2A1-47F8E269DECF}"/>
              </a:ext>
            </a:extLst>
          </p:cNvPr>
          <p:cNvSpPr>
            <a:spLocks noGrp="1"/>
          </p:cNvSpPr>
          <p:nvPr>
            <p:ph type="body" sz="quarter" idx="18" hasCustomPrompt="1"/>
          </p:nvPr>
        </p:nvSpPr>
        <p:spPr>
          <a:xfrm>
            <a:off x="4500563" y="3684541"/>
            <a:ext cx="4370387" cy="613023"/>
          </a:xfrm>
        </p:spPr>
        <p:txBody>
          <a:bodyPr anchor="b"/>
          <a:lstStyle>
            <a:lvl1pPr marL="171450" marR="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lvl1pPr>
          </a:lstStyle>
          <a:p>
            <a:pPr lvl="0"/>
            <a:r>
              <a:rPr lang="en-US" dirty="0"/>
              <a:t>Bullet</a:t>
            </a:r>
          </a:p>
        </p:txBody>
      </p:sp>
      <p:sp>
        <p:nvSpPr>
          <p:cNvPr id="20" name="Text Placeholder 3">
            <a:extLst>
              <a:ext uri="{FF2B5EF4-FFF2-40B4-BE49-F238E27FC236}">
                <a16:creationId xmlns:a16="http://schemas.microsoft.com/office/drawing/2014/main" id="{8906DD6E-AB81-A148-9599-03E961D2CAE8}"/>
              </a:ext>
            </a:extLst>
          </p:cNvPr>
          <p:cNvSpPr>
            <a:spLocks noGrp="1"/>
          </p:cNvSpPr>
          <p:nvPr>
            <p:ph type="body" sz="quarter" idx="19" hasCustomPrompt="1"/>
          </p:nvPr>
        </p:nvSpPr>
        <p:spPr>
          <a:xfrm>
            <a:off x="4500563" y="2642931"/>
            <a:ext cx="4370387" cy="572623"/>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cxnSp>
        <p:nvCxnSpPr>
          <p:cNvPr id="15" name="Straight Connector 14">
            <a:extLst>
              <a:ext uri="{FF2B5EF4-FFF2-40B4-BE49-F238E27FC236}">
                <a16:creationId xmlns:a16="http://schemas.microsoft.com/office/drawing/2014/main" id="{F81C93EB-BA4C-404A-8E35-14B116276AD0}"/>
              </a:ext>
            </a:extLst>
          </p:cNvPr>
          <p:cNvCxnSpPr>
            <a:cxnSpLocks/>
          </p:cNvCxnSpPr>
          <p:nvPr userDrawn="1"/>
        </p:nvCxnSpPr>
        <p:spPr>
          <a:xfrm>
            <a:off x="1182532" y="2254698"/>
            <a:ext cx="7687623"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2B65F6-61B7-7F47-B7D2-C035BF9B9F5C}"/>
              </a:ext>
            </a:extLst>
          </p:cNvPr>
          <p:cNvCxnSpPr>
            <a:cxnSpLocks/>
          </p:cNvCxnSpPr>
          <p:nvPr userDrawn="1"/>
        </p:nvCxnSpPr>
        <p:spPr>
          <a:xfrm>
            <a:off x="728188" y="3298010"/>
            <a:ext cx="8141967"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A578458F-F82A-E447-8EAB-4E81E6FEC18D}"/>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132577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1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228A3A-176A-3C4A-80E4-4089F852C545}"/>
              </a:ext>
            </a:extLst>
          </p:cNvPr>
          <p:cNvSpPr/>
          <p:nvPr userDrawn="1"/>
        </p:nvSpPr>
        <p:spPr>
          <a:xfrm>
            <a:off x="0" y="0"/>
            <a:ext cx="9144000" cy="51435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fromWordArt="0" anchor="ctr" anchorCtr="0" forceAA="0" compatLnSpc="1">
            <a:prstTxWarp prst="textNoShape">
              <a:avLst/>
            </a:prstTxWarp>
            <a:noAutofit/>
          </a:bodyPr>
          <a:lstStyle/>
          <a:p>
            <a:pPr marL="0" marR="0" indent="0" algn="ctr" defTabSz="309563"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FFFFFF"/>
              </a:solidFill>
              <a:effectLst/>
              <a:uFillTx/>
              <a:latin typeface="Polaris Medium" panose="02000000000000000000" pitchFamily="2" charset="77"/>
              <a:ea typeface="+mn-ea"/>
              <a:cs typeface="+mn-cs"/>
              <a:sym typeface="Helvetica Neue Medium"/>
            </a:endParaRPr>
          </a:p>
        </p:txBody>
      </p:sp>
      <p:sp>
        <p:nvSpPr>
          <p:cNvPr id="6" name="Slide Number Placeholder 3">
            <a:extLst>
              <a:ext uri="{FF2B5EF4-FFF2-40B4-BE49-F238E27FC236}">
                <a16:creationId xmlns:a16="http://schemas.microsoft.com/office/drawing/2014/main" id="{2567EB3B-1D75-D34D-91E2-F0515005E17D}"/>
              </a:ext>
            </a:extLst>
          </p:cNvPr>
          <p:cNvSpPr>
            <a:spLocks noGrp="1"/>
          </p:cNvSpPr>
          <p:nvPr>
            <p:ph type="sldNum" sz="quarter" idx="11"/>
          </p:nvPr>
        </p:nvSpPr>
        <p:spPr>
          <a:xfrm>
            <a:off x="275828" y="4778797"/>
            <a:ext cx="727472" cy="147638"/>
          </a:xfrm>
          <a:prstGeom prst="rect">
            <a:avLst/>
          </a:prstGeom>
        </p:spPr>
        <p:txBody>
          <a:bodyPr anchor="ctr"/>
          <a:lstStyle>
            <a:lvl1pPr algn="l">
              <a:defRPr sz="700">
                <a:solidFill>
                  <a:schemeClr val="bg1"/>
                </a:solidFill>
                <a:latin typeface="Polaris Medium" panose="02000000000000000000" pitchFamily="2" charset="77"/>
                <a:ea typeface="Polaris Medium" panose="02000000000000000000" pitchFamily="2" charset="77"/>
                <a:cs typeface="Polaris Medium" panose="02000000000000000000" pitchFamily="2" charset="77"/>
              </a:defRPr>
            </a:lvl1pPr>
          </a:lstStyle>
          <a:p>
            <a:fld id="{4034BEE3-566C-4068-A777-C3A4762E861B}" type="slidenum">
              <a:rPr lang="en-GB" smtClean="0"/>
              <a:pPr/>
              <a:t>‹#›</a:t>
            </a:fld>
            <a:endParaRPr lang="en-GB" dirty="0"/>
          </a:p>
        </p:txBody>
      </p:sp>
      <p:sp>
        <p:nvSpPr>
          <p:cNvPr id="2" name="Title 1">
            <a:extLst>
              <a:ext uri="{FF2B5EF4-FFF2-40B4-BE49-F238E27FC236}">
                <a16:creationId xmlns:a16="http://schemas.microsoft.com/office/drawing/2014/main" id="{9EB56705-5E70-3642-BACC-DC898B878FA0}"/>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1" name="Line">
            <a:extLst>
              <a:ext uri="{FF2B5EF4-FFF2-40B4-BE49-F238E27FC236}">
                <a16:creationId xmlns:a16="http://schemas.microsoft.com/office/drawing/2014/main" id="{D2C79776-11EE-924D-BE6A-C786893B4A0D}"/>
              </a:ext>
            </a:extLst>
          </p:cNvPr>
          <p:cNvSpPr/>
          <p:nvPr userDrawn="1"/>
        </p:nvSpPr>
        <p:spPr>
          <a:xfrm>
            <a:off x="269874" y="4640955"/>
            <a:ext cx="8601075" cy="0"/>
          </a:xfrm>
          <a:prstGeom prst="line">
            <a:avLst/>
          </a:prstGeom>
          <a:ln w="12700">
            <a:solidFill>
              <a:schemeClr val="bg1"/>
            </a:solidFill>
            <a:miter lim="400000"/>
          </a:ln>
        </p:spPr>
        <p:txBody>
          <a:bodyPr lIns="50800" tIns="50800" rIns="50800" bIns="50800" anchor="ctr"/>
          <a:lstStyle/>
          <a:p>
            <a:pPr algn="l" defTabSz="457200">
              <a:defRPr sz="1200" b="0">
                <a:latin typeface="Helvetica"/>
                <a:ea typeface="Helvetica"/>
                <a:cs typeface="Helvetica"/>
                <a:sym typeface="Helvetica"/>
              </a:defRPr>
            </a:pPr>
            <a:endParaRPr dirty="0"/>
          </a:p>
        </p:txBody>
      </p:sp>
      <p:pic>
        <p:nvPicPr>
          <p:cNvPr id="12" name="COMMERCIAL_OFFICIAL_LOGO_LOCK_UP_NEG_EBLUE_RGB.ai" descr="COMMERCIAL_OFFICIAL_LOGO_LOCK_UP_NEG_EBLUE_RGB.ai">
            <a:extLst>
              <a:ext uri="{FF2B5EF4-FFF2-40B4-BE49-F238E27FC236}">
                <a16:creationId xmlns:a16="http://schemas.microsoft.com/office/drawing/2014/main" id="{11F694AB-19FC-0A47-9EC5-8475F1A340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1367" y="4752277"/>
            <a:ext cx="1839582" cy="240452"/>
          </a:xfrm>
          <a:prstGeom prst="rect">
            <a:avLst/>
          </a:prstGeom>
          <a:ln w="12700">
            <a:miter lim="400000"/>
          </a:ln>
        </p:spPr>
      </p:pic>
    </p:spTree>
    <p:extLst>
      <p:ext uri="{BB962C8B-B14F-4D97-AF65-F5344CB8AC3E}">
        <p14:creationId xmlns:p14="http://schemas.microsoft.com/office/powerpoint/2010/main" val="367774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F32482-4C02-3542-9782-9971C44E7FBB}"/>
              </a:ext>
            </a:extLst>
          </p:cNvPr>
          <p:cNvSpPr>
            <a:spLocks noGrp="1"/>
          </p:cNvSpPr>
          <p:nvPr>
            <p:ph type="title"/>
          </p:nvPr>
        </p:nvSpPr>
        <p:spPr/>
        <p:txBody>
          <a:bodyPr/>
          <a:lstStyle/>
          <a:p>
            <a:r>
              <a:rPr lang="en-US"/>
              <a:t>Click to edit Master title style</a:t>
            </a:r>
          </a:p>
        </p:txBody>
      </p:sp>
      <p:sp>
        <p:nvSpPr>
          <p:cNvPr id="54" name="Text Placeholder 3">
            <a:extLst>
              <a:ext uri="{FF2B5EF4-FFF2-40B4-BE49-F238E27FC236}">
                <a16:creationId xmlns:a16="http://schemas.microsoft.com/office/drawing/2014/main" id="{64B6B2B8-B0A5-6F4B-9C58-2BDC3B913880}"/>
              </a:ext>
            </a:extLst>
          </p:cNvPr>
          <p:cNvSpPr>
            <a:spLocks noGrp="1"/>
          </p:cNvSpPr>
          <p:nvPr userDrawn="1">
            <p:ph type="body" sz="quarter" idx="19" hasCustomPrompt="1"/>
          </p:nvPr>
        </p:nvSpPr>
        <p:spPr>
          <a:xfrm>
            <a:off x="4500563" y="1033670"/>
            <a:ext cx="4370387" cy="688393"/>
          </a:xfrm>
        </p:spPr>
        <p:txBody>
          <a:bodyPr anchor="b"/>
          <a:lstStyle>
            <a:lvl1pPr marL="171450" marR="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sz="1000"/>
            </a:lvl1pPr>
          </a:lstStyle>
          <a:p>
            <a:pPr lvl="0"/>
            <a:r>
              <a:rPr lang="en-US" dirty="0"/>
              <a:t>Bullet</a:t>
            </a:r>
          </a:p>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endParaRPr lang="en-US" dirty="0"/>
          </a:p>
        </p:txBody>
      </p:sp>
      <p:sp>
        <p:nvSpPr>
          <p:cNvPr id="58" name="Text Placeholder 3">
            <a:extLst>
              <a:ext uri="{FF2B5EF4-FFF2-40B4-BE49-F238E27FC236}">
                <a16:creationId xmlns:a16="http://schemas.microsoft.com/office/drawing/2014/main" id="{BE481A72-7031-5E4C-8054-6A7C8CE82D19}"/>
              </a:ext>
            </a:extLst>
          </p:cNvPr>
          <p:cNvSpPr>
            <a:spLocks noGrp="1"/>
          </p:cNvSpPr>
          <p:nvPr userDrawn="1">
            <p:ph type="body" sz="quarter" idx="20" hasCustomPrompt="1"/>
          </p:nvPr>
        </p:nvSpPr>
        <p:spPr>
          <a:xfrm>
            <a:off x="4500563" y="1850330"/>
            <a:ext cx="4370387" cy="733121"/>
          </a:xfrm>
        </p:spPr>
        <p:txBody>
          <a:bodyPr anchor="b"/>
          <a:lstStyle>
            <a:lvl1pPr marL="171450" marR="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sz="1000"/>
            </a:lvl1pPr>
          </a:lstStyle>
          <a:p>
            <a:pPr lvl="0"/>
            <a:r>
              <a:rPr lang="en-US" dirty="0"/>
              <a:t>Bullet</a:t>
            </a:r>
          </a:p>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endParaRPr lang="en-US" dirty="0"/>
          </a:p>
        </p:txBody>
      </p:sp>
      <p:sp>
        <p:nvSpPr>
          <p:cNvPr id="59" name="Text Placeholder 3">
            <a:extLst>
              <a:ext uri="{FF2B5EF4-FFF2-40B4-BE49-F238E27FC236}">
                <a16:creationId xmlns:a16="http://schemas.microsoft.com/office/drawing/2014/main" id="{385CB033-95FB-264D-8B08-80715834F1B0}"/>
              </a:ext>
            </a:extLst>
          </p:cNvPr>
          <p:cNvSpPr>
            <a:spLocks noGrp="1"/>
          </p:cNvSpPr>
          <p:nvPr userDrawn="1">
            <p:ph type="body" sz="quarter" idx="21" hasCustomPrompt="1"/>
          </p:nvPr>
        </p:nvSpPr>
        <p:spPr>
          <a:xfrm>
            <a:off x="4499768" y="2709986"/>
            <a:ext cx="4370387" cy="720259"/>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sz="1000"/>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sp>
        <p:nvSpPr>
          <p:cNvPr id="60" name="Text Placeholder 3">
            <a:extLst>
              <a:ext uri="{FF2B5EF4-FFF2-40B4-BE49-F238E27FC236}">
                <a16:creationId xmlns:a16="http://schemas.microsoft.com/office/drawing/2014/main" id="{B9575E1A-DE6F-F64A-A1CC-AA1D99F31D82}"/>
              </a:ext>
            </a:extLst>
          </p:cNvPr>
          <p:cNvSpPr>
            <a:spLocks noGrp="1"/>
          </p:cNvSpPr>
          <p:nvPr userDrawn="1">
            <p:ph type="body" sz="quarter" idx="22" hasCustomPrompt="1"/>
          </p:nvPr>
        </p:nvSpPr>
        <p:spPr>
          <a:xfrm>
            <a:off x="4522834" y="3546002"/>
            <a:ext cx="4347321" cy="737409"/>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sz="1000"/>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cxnSp>
        <p:nvCxnSpPr>
          <p:cNvPr id="19" name="Straight Connector 18">
            <a:extLst>
              <a:ext uri="{FF2B5EF4-FFF2-40B4-BE49-F238E27FC236}">
                <a16:creationId xmlns:a16="http://schemas.microsoft.com/office/drawing/2014/main" id="{B904D80F-5F9C-074A-992B-563181E7A2AD}"/>
              </a:ext>
            </a:extLst>
          </p:cNvPr>
          <p:cNvCxnSpPr>
            <a:cxnSpLocks/>
          </p:cNvCxnSpPr>
          <p:nvPr userDrawn="1"/>
        </p:nvCxnSpPr>
        <p:spPr>
          <a:xfrm>
            <a:off x="1385413" y="1794060"/>
            <a:ext cx="7484742"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41A244-73B9-0A44-813B-6AB7F54D3994}"/>
              </a:ext>
            </a:extLst>
          </p:cNvPr>
          <p:cNvCxnSpPr>
            <a:cxnSpLocks/>
          </p:cNvCxnSpPr>
          <p:nvPr userDrawn="1"/>
        </p:nvCxnSpPr>
        <p:spPr>
          <a:xfrm>
            <a:off x="1024431" y="2637992"/>
            <a:ext cx="7845724"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F2C3B0-3828-E642-880C-E80EB53E4DB0}"/>
              </a:ext>
            </a:extLst>
          </p:cNvPr>
          <p:cNvCxnSpPr>
            <a:cxnSpLocks/>
          </p:cNvCxnSpPr>
          <p:nvPr userDrawn="1"/>
        </p:nvCxnSpPr>
        <p:spPr>
          <a:xfrm>
            <a:off x="623670" y="3484786"/>
            <a:ext cx="8246485"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E1759347-6174-574E-9DE1-1BFCEF15D4C1}"/>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242819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4" name="Text Placeholder 3">
            <a:extLst>
              <a:ext uri="{FF2B5EF4-FFF2-40B4-BE49-F238E27FC236}">
                <a16:creationId xmlns:a16="http://schemas.microsoft.com/office/drawing/2014/main" id="{64B6B2B8-B0A5-6F4B-9C58-2BDC3B913880}"/>
              </a:ext>
            </a:extLst>
          </p:cNvPr>
          <p:cNvSpPr>
            <a:spLocks noGrp="1"/>
          </p:cNvSpPr>
          <p:nvPr>
            <p:ph type="body" sz="quarter" idx="19" hasCustomPrompt="1"/>
          </p:nvPr>
        </p:nvSpPr>
        <p:spPr>
          <a:xfrm>
            <a:off x="4501356" y="1048042"/>
            <a:ext cx="4370387" cy="598499"/>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sz="1000"/>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sp>
        <p:nvSpPr>
          <p:cNvPr id="57" name="Text Placeholder 3">
            <a:extLst>
              <a:ext uri="{FF2B5EF4-FFF2-40B4-BE49-F238E27FC236}">
                <a16:creationId xmlns:a16="http://schemas.microsoft.com/office/drawing/2014/main" id="{4654C5CD-A625-D04F-994C-0BFEE2478105}"/>
              </a:ext>
            </a:extLst>
          </p:cNvPr>
          <p:cNvSpPr>
            <a:spLocks noGrp="1"/>
          </p:cNvSpPr>
          <p:nvPr userDrawn="1">
            <p:ph type="body" sz="quarter" idx="20" hasCustomPrompt="1"/>
          </p:nvPr>
        </p:nvSpPr>
        <p:spPr>
          <a:xfrm>
            <a:off x="4501356" y="1748630"/>
            <a:ext cx="4370387" cy="533189"/>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sz="1000"/>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sp>
        <p:nvSpPr>
          <p:cNvPr id="61" name="Text Placeholder 3">
            <a:extLst>
              <a:ext uri="{FF2B5EF4-FFF2-40B4-BE49-F238E27FC236}">
                <a16:creationId xmlns:a16="http://schemas.microsoft.com/office/drawing/2014/main" id="{0E3F7574-7AED-5C4D-BF69-BD5B087896E4}"/>
              </a:ext>
            </a:extLst>
          </p:cNvPr>
          <p:cNvSpPr>
            <a:spLocks noGrp="1"/>
          </p:cNvSpPr>
          <p:nvPr userDrawn="1">
            <p:ph type="body" sz="quarter" idx="21" hasCustomPrompt="1"/>
          </p:nvPr>
        </p:nvSpPr>
        <p:spPr>
          <a:xfrm>
            <a:off x="4501356" y="2403180"/>
            <a:ext cx="4370387" cy="561826"/>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sz="1000"/>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sp>
        <p:nvSpPr>
          <p:cNvPr id="62" name="Text Placeholder 3">
            <a:extLst>
              <a:ext uri="{FF2B5EF4-FFF2-40B4-BE49-F238E27FC236}">
                <a16:creationId xmlns:a16="http://schemas.microsoft.com/office/drawing/2014/main" id="{F60F99A3-725C-5749-A94B-B9214C60E97C}"/>
              </a:ext>
            </a:extLst>
          </p:cNvPr>
          <p:cNvSpPr>
            <a:spLocks noGrp="1"/>
          </p:cNvSpPr>
          <p:nvPr userDrawn="1">
            <p:ph type="body" sz="quarter" idx="22" hasCustomPrompt="1"/>
          </p:nvPr>
        </p:nvSpPr>
        <p:spPr>
          <a:xfrm>
            <a:off x="4501356" y="3063690"/>
            <a:ext cx="4370387" cy="564934"/>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sz="1000"/>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sp>
        <p:nvSpPr>
          <p:cNvPr id="63" name="Text Placeholder 3">
            <a:extLst>
              <a:ext uri="{FF2B5EF4-FFF2-40B4-BE49-F238E27FC236}">
                <a16:creationId xmlns:a16="http://schemas.microsoft.com/office/drawing/2014/main" id="{A486AF3F-CC85-134F-8DE5-0555F2EAC522}"/>
              </a:ext>
            </a:extLst>
          </p:cNvPr>
          <p:cNvSpPr>
            <a:spLocks noGrp="1"/>
          </p:cNvSpPr>
          <p:nvPr userDrawn="1">
            <p:ph type="body" sz="quarter" idx="23" hasCustomPrompt="1"/>
          </p:nvPr>
        </p:nvSpPr>
        <p:spPr>
          <a:xfrm>
            <a:off x="4501356" y="3747473"/>
            <a:ext cx="4370387" cy="538777"/>
          </a:xfrm>
        </p:spPr>
        <p:txBody>
          <a:bodyPr anchor="b"/>
          <a:lstStyle>
            <a:lvl1pPr marL="0" marR="0" indent="0" algn="l" defTabSz="685800" rtl="0" eaLnBrk="1" fontAlgn="auto" latinLnBrk="0" hangingPunct="1">
              <a:lnSpc>
                <a:spcPct val="100000"/>
              </a:lnSpc>
              <a:spcBef>
                <a:spcPts val="0"/>
              </a:spcBef>
              <a:spcAft>
                <a:spcPts val="600"/>
              </a:spcAft>
              <a:buClr>
                <a:schemeClr val="accent1"/>
              </a:buClr>
              <a:buSzTx/>
              <a:buFont typeface="Wingdings" pitchFamily="2" charset="2"/>
              <a:buNone/>
              <a:tabLst/>
              <a:defRPr sz="1000"/>
            </a:lvl1pPr>
          </a:lstStyle>
          <a:p>
            <a:pPr marL="171450" marR="0" lvl="0" indent="-171450" algn="l" defTabSz="685800" rtl="0" eaLnBrk="1" fontAlgn="auto" latinLnBrk="0" hangingPunct="1">
              <a:lnSpc>
                <a:spcPct val="100000"/>
              </a:lnSpc>
              <a:spcBef>
                <a:spcPts val="0"/>
              </a:spcBef>
              <a:spcAft>
                <a:spcPts val="600"/>
              </a:spcAft>
              <a:buClr>
                <a:schemeClr val="accent1"/>
              </a:buClr>
              <a:buSzTx/>
              <a:buFont typeface="Wingdings" pitchFamily="2" charset="2"/>
              <a:buChar char="§"/>
              <a:tabLst/>
              <a:defRPr/>
            </a:pPr>
            <a:r>
              <a:rPr lang="en-US" dirty="0"/>
              <a:t>Bullet</a:t>
            </a:r>
          </a:p>
        </p:txBody>
      </p:sp>
      <p:sp>
        <p:nvSpPr>
          <p:cNvPr id="2" name="Title 1">
            <a:extLst>
              <a:ext uri="{FF2B5EF4-FFF2-40B4-BE49-F238E27FC236}">
                <a16:creationId xmlns:a16="http://schemas.microsoft.com/office/drawing/2014/main" id="{D944102F-1101-8146-AC04-DEFA757D80F7}"/>
              </a:ext>
            </a:extLst>
          </p:cNvPr>
          <p:cNvSpPr>
            <a:spLocks noGrp="1"/>
          </p:cNvSpPr>
          <p:nvPr userDrawn="1">
            <p:ph type="title"/>
          </p:nvPr>
        </p:nvSpPr>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C5CD4672-6B74-3E4A-A336-10E0EE5B044B}"/>
              </a:ext>
            </a:extLst>
          </p:cNvPr>
          <p:cNvCxnSpPr>
            <a:cxnSpLocks/>
          </p:cNvCxnSpPr>
          <p:nvPr userDrawn="1"/>
        </p:nvCxnSpPr>
        <p:spPr>
          <a:xfrm>
            <a:off x="1434352" y="1699726"/>
            <a:ext cx="7484742"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4BC61D-AF63-5748-A8E6-6A4660DA2B25}"/>
              </a:ext>
            </a:extLst>
          </p:cNvPr>
          <p:cNvCxnSpPr>
            <a:cxnSpLocks/>
          </p:cNvCxnSpPr>
          <p:nvPr userDrawn="1"/>
        </p:nvCxnSpPr>
        <p:spPr>
          <a:xfrm>
            <a:off x="1134353" y="2359418"/>
            <a:ext cx="7845724"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08C343-C0F8-CE4B-B17A-DC74FA0C6DCB}"/>
              </a:ext>
            </a:extLst>
          </p:cNvPr>
          <p:cNvCxnSpPr>
            <a:cxnSpLocks/>
          </p:cNvCxnSpPr>
          <p:nvPr userDrawn="1"/>
        </p:nvCxnSpPr>
        <p:spPr>
          <a:xfrm>
            <a:off x="837651" y="3018189"/>
            <a:ext cx="8246485"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410D79-4AD3-E64A-BFE5-5045F7E95B11}"/>
              </a:ext>
            </a:extLst>
          </p:cNvPr>
          <p:cNvCxnSpPr>
            <a:cxnSpLocks/>
          </p:cNvCxnSpPr>
          <p:nvPr userDrawn="1"/>
        </p:nvCxnSpPr>
        <p:spPr>
          <a:xfrm>
            <a:off x="544097" y="3669874"/>
            <a:ext cx="8246485" cy="0"/>
          </a:xfrm>
          <a:prstGeom prst="line">
            <a:avLst/>
          </a:prstGeom>
          <a:ln w="9525">
            <a:solidFill>
              <a:schemeClr val="bg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 name="Content Placeholder 4">
            <a:extLst>
              <a:ext uri="{FF2B5EF4-FFF2-40B4-BE49-F238E27FC236}">
                <a16:creationId xmlns:a16="http://schemas.microsoft.com/office/drawing/2014/main" id="{53EC4020-762A-B248-802F-DC0CC20E0458}"/>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20969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LATINUM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1A63-C3D8-7B4E-9A1E-3731F21630C1}"/>
              </a:ext>
            </a:extLst>
          </p:cNvPr>
          <p:cNvSpPr>
            <a:spLocks noGrp="1"/>
          </p:cNvSpPr>
          <p:nvPr>
            <p:ph type="title"/>
          </p:nvPr>
        </p:nvSpPr>
        <p:spPr>
          <a:xfrm>
            <a:off x="287338" y="2167944"/>
            <a:ext cx="7404934" cy="806586"/>
          </a:xfrm>
        </p:spPr>
        <p:txBody>
          <a:bodyPr/>
          <a:lstStyle/>
          <a:p>
            <a:r>
              <a:rPr lang="en-US" dirty="0"/>
              <a:t>Click to edit Master title style</a:t>
            </a:r>
          </a:p>
        </p:txBody>
      </p:sp>
    </p:spTree>
    <p:extLst>
      <p:ext uri="{BB962C8B-B14F-4D97-AF65-F5344CB8AC3E}">
        <p14:creationId xmlns:p14="http://schemas.microsoft.com/office/powerpoint/2010/main" val="236748524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1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26159-8C32-6B43-83CB-68F82EC20BDF}"/>
              </a:ext>
            </a:extLst>
          </p:cNvPr>
          <p:cNvSpPr>
            <a:spLocks noGrp="1"/>
          </p:cNvSpPr>
          <p:nvPr>
            <p:ph type="title"/>
          </p:nvPr>
        </p:nvSpPr>
        <p:spPr>
          <a:xfrm>
            <a:off x="287338" y="3004457"/>
            <a:ext cx="8582818" cy="410547"/>
          </a:xfrm>
          <a:prstGeom prst="rect">
            <a:avLst/>
          </a:prstGeom>
        </p:spPr>
        <p:txBody>
          <a:bodyPr/>
          <a:lstStyle>
            <a:lvl1pPr>
              <a:defRPr sz="1400">
                <a:solidFill>
                  <a:schemeClr val="bg1"/>
                </a:solidFill>
              </a:defRPr>
            </a:lvl1pPr>
          </a:lstStyle>
          <a:p>
            <a:r>
              <a:rPr lang="en-US" dirty="0"/>
              <a:t>Click to edit Master title style</a:t>
            </a:r>
          </a:p>
        </p:txBody>
      </p:sp>
      <p:sp>
        <p:nvSpPr>
          <p:cNvPr id="11" name="Text Placeholder 20">
            <a:extLst>
              <a:ext uri="{FF2B5EF4-FFF2-40B4-BE49-F238E27FC236}">
                <a16:creationId xmlns:a16="http://schemas.microsoft.com/office/drawing/2014/main" id="{393FD33C-882F-3B43-9170-ADB652196CAE}"/>
              </a:ext>
            </a:extLst>
          </p:cNvPr>
          <p:cNvSpPr>
            <a:spLocks noGrp="1"/>
          </p:cNvSpPr>
          <p:nvPr>
            <p:ph type="body" sz="quarter" idx="12" hasCustomPrompt="1"/>
          </p:nvPr>
        </p:nvSpPr>
        <p:spPr>
          <a:xfrm>
            <a:off x="287338" y="4812405"/>
            <a:ext cx="2776538" cy="107722"/>
          </a:xfrm>
          <a:prstGeom prst="rect">
            <a:avLst/>
          </a:prstGeom>
        </p:spPr>
        <p:txBody>
          <a:bodyPr lIns="0" anchor="ctr">
            <a:noAutofit/>
          </a:bodyPr>
          <a:lstStyle>
            <a:lvl1pPr marL="0" indent="0">
              <a:spcBef>
                <a:spcPts val="300"/>
              </a:spcBef>
              <a:spcAft>
                <a:spcPts val="300"/>
              </a:spcAft>
              <a:buFontTx/>
              <a:buNone/>
              <a:defRPr sz="700" b="0" i="0">
                <a:solidFill>
                  <a:schemeClr val="bg1"/>
                </a:solidFill>
                <a:latin typeface="Polaris Medium" panose="02000000000000000000" pitchFamily="2" charset="77"/>
                <a:ea typeface="Polaris Medium" panose="02000000000000000000" pitchFamily="2" charset="77"/>
                <a:cs typeface="Polaris Medium" panose="02000000000000000000" pitchFamily="2" charset="77"/>
              </a:defRPr>
            </a:lvl1pPr>
            <a:lvl2pPr>
              <a:defRPr b="0" i="0">
                <a:latin typeface="Polaris Medium" panose="02000000000000000000" pitchFamily="2" charset="77"/>
                <a:ea typeface="Polaris Medium" panose="02000000000000000000" pitchFamily="2" charset="77"/>
                <a:cs typeface="Polaris Medium" panose="02000000000000000000" pitchFamily="2" charset="77"/>
              </a:defRPr>
            </a:lvl2pPr>
            <a:lvl3pPr>
              <a:defRPr b="0" i="0">
                <a:latin typeface="Polaris Medium" panose="02000000000000000000" pitchFamily="2" charset="77"/>
                <a:ea typeface="Polaris Medium" panose="02000000000000000000" pitchFamily="2" charset="77"/>
                <a:cs typeface="Polaris Medium" panose="02000000000000000000" pitchFamily="2" charset="77"/>
              </a:defRPr>
            </a:lvl3pPr>
            <a:lvl4pPr>
              <a:defRPr b="0" i="0">
                <a:latin typeface="Polaris Medium" panose="02000000000000000000" pitchFamily="2" charset="77"/>
                <a:ea typeface="Polaris Medium" panose="02000000000000000000" pitchFamily="2" charset="77"/>
                <a:cs typeface="Polaris Medium" panose="02000000000000000000" pitchFamily="2" charset="77"/>
              </a:defRPr>
            </a:lvl4pPr>
            <a:lvl5pPr>
              <a:defRPr b="0" i="0">
                <a:latin typeface="Polaris Medium" panose="02000000000000000000" pitchFamily="2" charset="77"/>
                <a:ea typeface="Polaris Medium" panose="02000000000000000000" pitchFamily="2" charset="77"/>
                <a:cs typeface="Polaris Medium" panose="02000000000000000000" pitchFamily="2" charset="77"/>
              </a:defRPr>
            </a:lvl5pPr>
          </a:lstStyle>
          <a:p>
            <a:pPr lvl="0"/>
            <a:r>
              <a:rPr lang="en-US" dirty="0"/>
              <a:t>Date</a:t>
            </a:r>
          </a:p>
        </p:txBody>
      </p:sp>
      <p:sp>
        <p:nvSpPr>
          <p:cNvPr id="13" name="Text Placeholder 14">
            <a:extLst>
              <a:ext uri="{FF2B5EF4-FFF2-40B4-BE49-F238E27FC236}">
                <a16:creationId xmlns:a16="http://schemas.microsoft.com/office/drawing/2014/main" id="{60869F74-AD6F-DF41-99CA-97193956BF73}"/>
              </a:ext>
            </a:extLst>
          </p:cNvPr>
          <p:cNvSpPr>
            <a:spLocks noGrp="1"/>
          </p:cNvSpPr>
          <p:nvPr>
            <p:ph type="body" sz="quarter" idx="10" hasCustomPrompt="1"/>
          </p:nvPr>
        </p:nvSpPr>
        <p:spPr>
          <a:xfrm>
            <a:off x="287338" y="3427445"/>
            <a:ext cx="8582818" cy="852585"/>
          </a:xfrm>
          <a:prstGeom prst="rect">
            <a:avLst/>
          </a:prstGeom>
          <a:noFill/>
          <a:ln>
            <a:noFill/>
          </a:ln>
        </p:spPr>
        <p:txBody>
          <a:bodyPr lIns="0" anchor="t"/>
          <a:lstStyle>
            <a:lvl1pPr marL="0" indent="0">
              <a:lnSpc>
                <a:spcPct val="80000"/>
              </a:lnSpc>
              <a:spcBef>
                <a:spcPts val="0"/>
              </a:spcBef>
              <a:buNone/>
              <a:defRPr sz="3600" b="1">
                <a:ln w="15875">
                  <a:noFill/>
                </a:ln>
                <a:solidFill>
                  <a:schemeClr val="bg1"/>
                </a:solidFill>
                <a:latin typeface="Formula E Title" panose="02000506030000020003" pitchFamily="2" charset="0"/>
              </a:defRPr>
            </a:lvl1pPr>
            <a:lvl8pPr marL="2400300" indent="0">
              <a:buNone/>
              <a:defRPr/>
            </a:lvl8pPr>
          </a:lstStyle>
          <a:p>
            <a:pPr lvl="0"/>
            <a:r>
              <a:rPr lang="en-US" dirty="0"/>
              <a:t>Title</a:t>
            </a:r>
          </a:p>
          <a:p>
            <a:pPr lvl="0"/>
            <a:r>
              <a:rPr lang="en-US" dirty="0"/>
              <a:t>On two lines</a:t>
            </a:r>
          </a:p>
        </p:txBody>
      </p:sp>
    </p:spTree>
    <p:extLst>
      <p:ext uri="{BB962C8B-B14F-4D97-AF65-F5344CB8AC3E}">
        <p14:creationId xmlns:p14="http://schemas.microsoft.com/office/powerpoint/2010/main" val="51888405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1 (Whit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26159-8C32-6B43-83CB-68F82EC20BDF}"/>
              </a:ext>
            </a:extLst>
          </p:cNvPr>
          <p:cNvSpPr>
            <a:spLocks noGrp="1"/>
          </p:cNvSpPr>
          <p:nvPr>
            <p:ph type="title"/>
          </p:nvPr>
        </p:nvSpPr>
        <p:spPr>
          <a:xfrm>
            <a:off x="287338" y="3004457"/>
            <a:ext cx="8582818" cy="410547"/>
          </a:xfrm>
          <a:prstGeom prst="rect">
            <a:avLst/>
          </a:prstGeom>
        </p:spPr>
        <p:txBody>
          <a:bodyPr/>
          <a:lstStyle>
            <a:lvl1pPr>
              <a:defRPr sz="1400">
                <a:solidFill>
                  <a:schemeClr val="bg1"/>
                </a:solidFill>
              </a:defRPr>
            </a:lvl1pPr>
          </a:lstStyle>
          <a:p>
            <a:r>
              <a:rPr lang="en-US" dirty="0"/>
              <a:t>Click to edit Master title style</a:t>
            </a:r>
          </a:p>
        </p:txBody>
      </p:sp>
      <p:sp>
        <p:nvSpPr>
          <p:cNvPr id="15" name="Text Placeholder 14">
            <a:extLst>
              <a:ext uri="{FF2B5EF4-FFF2-40B4-BE49-F238E27FC236}">
                <a16:creationId xmlns:a16="http://schemas.microsoft.com/office/drawing/2014/main" id="{43BC34B5-055A-8147-A323-8C5FED01FE03}"/>
              </a:ext>
            </a:extLst>
          </p:cNvPr>
          <p:cNvSpPr>
            <a:spLocks noGrp="1"/>
          </p:cNvSpPr>
          <p:nvPr>
            <p:ph type="body" sz="quarter" idx="10" hasCustomPrompt="1"/>
          </p:nvPr>
        </p:nvSpPr>
        <p:spPr>
          <a:xfrm>
            <a:off x="287338" y="3427445"/>
            <a:ext cx="8582818" cy="852585"/>
          </a:xfrm>
          <a:prstGeom prst="rect">
            <a:avLst/>
          </a:prstGeom>
          <a:noFill/>
          <a:ln>
            <a:noFill/>
          </a:ln>
        </p:spPr>
        <p:txBody>
          <a:bodyPr lIns="0"/>
          <a:lstStyle>
            <a:lvl1pPr marL="0" indent="0">
              <a:buNone/>
              <a:defRPr sz="5400" b="1">
                <a:ln w="15875">
                  <a:solidFill>
                    <a:schemeClr val="bg1"/>
                  </a:solidFill>
                </a:ln>
                <a:noFill/>
                <a:latin typeface="Formula E Title" panose="02000506030000020003" pitchFamily="2" charset="0"/>
              </a:defRPr>
            </a:lvl1pPr>
            <a:lvl8pPr marL="2400300" indent="0">
              <a:buNone/>
              <a:defRPr/>
            </a:lvl8pPr>
          </a:lstStyle>
          <a:p>
            <a:pPr lvl="0"/>
            <a:r>
              <a:rPr lang="en-US" dirty="0"/>
              <a:t>Title</a:t>
            </a:r>
          </a:p>
        </p:txBody>
      </p:sp>
      <p:sp>
        <p:nvSpPr>
          <p:cNvPr id="11" name="Text Placeholder 20">
            <a:extLst>
              <a:ext uri="{FF2B5EF4-FFF2-40B4-BE49-F238E27FC236}">
                <a16:creationId xmlns:a16="http://schemas.microsoft.com/office/drawing/2014/main" id="{393FD33C-882F-3B43-9170-ADB652196CAE}"/>
              </a:ext>
            </a:extLst>
          </p:cNvPr>
          <p:cNvSpPr>
            <a:spLocks noGrp="1"/>
          </p:cNvSpPr>
          <p:nvPr>
            <p:ph type="body" sz="quarter" idx="12" hasCustomPrompt="1"/>
          </p:nvPr>
        </p:nvSpPr>
        <p:spPr>
          <a:xfrm>
            <a:off x="287338" y="4812405"/>
            <a:ext cx="2776538" cy="107722"/>
          </a:xfrm>
          <a:prstGeom prst="rect">
            <a:avLst/>
          </a:prstGeom>
        </p:spPr>
        <p:txBody>
          <a:bodyPr lIns="0" anchor="ctr">
            <a:noAutofit/>
          </a:bodyPr>
          <a:lstStyle>
            <a:lvl1pPr marL="0" indent="0">
              <a:spcBef>
                <a:spcPts val="300"/>
              </a:spcBef>
              <a:spcAft>
                <a:spcPts val="300"/>
              </a:spcAft>
              <a:buFontTx/>
              <a:buNone/>
              <a:defRPr sz="700" b="0" i="0">
                <a:solidFill>
                  <a:schemeClr val="bg1"/>
                </a:solidFill>
                <a:latin typeface="Polaris Medium" panose="02000000000000000000" pitchFamily="2" charset="77"/>
                <a:ea typeface="Polaris Medium" panose="02000000000000000000" pitchFamily="2" charset="77"/>
                <a:cs typeface="Polaris Medium" panose="02000000000000000000" pitchFamily="2" charset="77"/>
              </a:defRPr>
            </a:lvl1pPr>
            <a:lvl2pPr>
              <a:defRPr b="0" i="0">
                <a:latin typeface="Polaris Medium" panose="02000000000000000000" pitchFamily="2" charset="77"/>
                <a:ea typeface="Polaris Medium" panose="02000000000000000000" pitchFamily="2" charset="77"/>
                <a:cs typeface="Polaris Medium" panose="02000000000000000000" pitchFamily="2" charset="77"/>
              </a:defRPr>
            </a:lvl2pPr>
            <a:lvl3pPr>
              <a:defRPr b="0" i="0">
                <a:latin typeface="Polaris Medium" panose="02000000000000000000" pitchFamily="2" charset="77"/>
                <a:ea typeface="Polaris Medium" panose="02000000000000000000" pitchFamily="2" charset="77"/>
                <a:cs typeface="Polaris Medium" panose="02000000000000000000" pitchFamily="2" charset="77"/>
              </a:defRPr>
            </a:lvl3pPr>
            <a:lvl4pPr>
              <a:defRPr b="0" i="0">
                <a:latin typeface="Polaris Medium" panose="02000000000000000000" pitchFamily="2" charset="77"/>
                <a:ea typeface="Polaris Medium" panose="02000000000000000000" pitchFamily="2" charset="77"/>
                <a:cs typeface="Polaris Medium" panose="02000000000000000000" pitchFamily="2" charset="77"/>
              </a:defRPr>
            </a:lvl4pPr>
            <a:lvl5pPr>
              <a:defRPr b="0" i="0">
                <a:latin typeface="Polaris Medium" panose="02000000000000000000" pitchFamily="2" charset="77"/>
                <a:ea typeface="Polaris Medium" panose="02000000000000000000" pitchFamily="2" charset="77"/>
                <a:cs typeface="Polaris Medium" panose="02000000000000000000" pitchFamily="2" charset="77"/>
              </a:defRPr>
            </a:lvl5pPr>
          </a:lstStyle>
          <a:p>
            <a:pPr lvl="0"/>
            <a:r>
              <a:rPr lang="en-US" dirty="0"/>
              <a:t>Date</a:t>
            </a:r>
          </a:p>
        </p:txBody>
      </p:sp>
    </p:spTree>
    <p:extLst>
      <p:ext uri="{BB962C8B-B14F-4D97-AF65-F5344CB8AC3E}">
        <p14:creationId xmlns:p14="http://schemas.microsoft.com/office/powerpoint/2010/main" val="366550042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1 (White)">
    <p:spTree>
      <p:nvGrpSpPr>
        <p:cNvPr id="1" name=""/>
        <p:cNvGrpSpPr/>
        <p:nvPr/>
      </p:nvGrpSpPr>
      <p:grpSpPr>
        <a:xfrm>
          <a:off x="0" y="0"/>
          <a:ext cx="0" cy="0"/>
          <a:chOff x="0" y="0"/>
          <a:chExt cx="0" cy="0"/>
        </a:xfrm>
      </p:grpSpPr>
      <p:sp>
        <p:nvSpPr>
          <p:cNvPr id="11" name="Picture Placeholder 31">
            <a:extLst>
              <a:ext uri="{FF2B5EF4-FFF2-40B4-BE49-F238E27FC236}">
                <a16:creationId xmlns:a16="http://schemas.microsoft.com/office/drawing/2014/main" id="{1830F454-B31D-F147-9602-283574F62629}"/>
              </a:ext>
            </a:extLst>
          </p:cNvPr>
          <p:cNvSpPr>
            <a:spLocks noGrp="1"/>
          </p:cNvSpPr>
          <p:nvPr>
            <p:ph type="pic" sz="quarter" idx="13" hasCustomPrompt="1"/>
          </p:nvPr>
        </p:nvSpPr>
        <p:spPr>
          <a:xfrm>
            <a:off x="0" y="643"/>
            <a:ext cx="9144000" cy="5142857"/>
          </a:xfrm>
          <a:prstGeom prst="rect">
            <a:avLst/>
          </a:prstGeom>
        </p:spPr>
        <p:txBody>
          <a:bodyPr anchor="ctr"/>
          <a:lstStyle>
            <a:lvl1pPr marL="0" indent="0" algn="ctr">
              <a:buNone/>
              <a:defRPr sz="1400">
                <a:solidFill>
                  <a:schemeClr val="bg1"/>
                </a:solidFill>
                <a:latin typeface="Polaris Medium" panose="02000000000000000000" pitchFamily="2" charset="77"/>
                <a:ea typeface="Polaris Medium" panose="02000000000000000000" pitchFamily="2" charset="77"/>
                <a:cs typeface="Polaris Medium" panose="02000000000000000000" pitchFamily="2" charset="77"/>
              </a:defRPr>
            </a:lvl1pPr>
          </a:lstStyle>
          <a:p>
            <a:r>
              <a:rPr lang="en-GB" dirty="0"/>
              <a:t>Drag picture to placeholder or click icon to add </a:t>
            </a:r>
          </a:p>
        </p:txBody>
      </p:sp>
      <p:sp>
        <p:nvSpPr>
          <p:cNvPr id="4" name="Title 3">
            <a:extLst>
              <a:ext uri="{FF2B5EF4-FFF2-40B4-BE49-F238E27FC236}">
                <a16:creationId xmlns:a16="http://schemas.microsoft.com/office/drawing/2014/main" id="{94C26159-8C32-6B43-83CB-68F82EC20BDF}"/>
              </a:ext>
            </a:extLst>
          </p:cNvPr>
          <p:cNvSpPr>
            <a:spLocks noGrp="1"/>
          </p:cNvSpPr>
          <p:nvPr>
            <p:ph type="title"/>
          </p:nvPr>
        </p:nvSpPr>
        <p:spPr>
          <a:xfrm>
            <a:off x="287338" y="3004457"/>
            <a:ext cx="8582818" cy="410547"/>
          </a:xfrm>
          <a:prstGeom prst="rect">
            <a:avLst/>
          </a:prstGeom>
        </p:spPr>
        <p:txBody>
          <a:bodyPr/>
          <a:lstStyle>
            <a:lvl1pPr>
              <a:defRPr sz="1400">
                <a:solidFill>
                  <a:schemeClr val="bg1"/>
                </a:solidFill>
              </a:defRPr>
            </a:lvl1pPr>
          </a:lstStyle>
          <a:p>
            <a:r>
              <a:rPr lang="en-US" dirty="0"/>
              <a:t>Click to edit Master title style</a:t>
            </a:r>
          </a:p>
        </p:txBody>
      </p:sp>
      <p:sp>
        <p:nvSpPr>
          <p:cNvPr id="15" name="Text Placeholder 14">
            <a:extLst>
              <a:ext uri="{FF2B5EF4-FFF2-40B4-BE49-F238E27FC236}">
                <a16:creationId xmlns:a16="http://schemas.microsoft.com/office/drawing/2014/main" id="{43BC34B5-055A-8147-A323-8C5FED01FE03}"/>
              </a:ext>
            </a:extLst>
          </p:cNvPr>
          <p:cNvSpPr>
            <a:spLocks noGrp="1"/>
          </p:cNvSpPr>
          <p:nvPr>
            <p:ph type="body" sz="quarter" idx="10" hasCustomPrompt="1"/>
          </p:nvPr>
        </p:nvSpPr>
        <p:spPr>
          <a:xfrm>
            <a:off x="287338" y="3427445"/>
            <a:ext cx="8582818" cy="852585"/>
          </a:xfrm>
          <a:prstGeom prst="rect">
            <a:avLst/>
          </a:prstGeom>
          <a:noFill/>
          <a:ln>
            <a:noFill/>
          </a:ln>
        </p:spPr>
        <p:txBody>
          <a:bodyPr lIns="0" anchor="t"/>
          <a:lstStyle>
            <a:lvl1pPr marL="0" indent="0">
              <a:lnSpc>
                <a:spcPct val="80000"/>
              </a:lnSpc>
              <a:spcBef>
                <a:spcPts val="0"/>
              </a:spcBef>
              <a:buNone/>
              <a:defRPr sz="3600" b="1">
                <a:ln w="15875">
                  <a:noFill/>
                </a:ln>
                <a:solidFill>
                  <a:schemeClr val="bg1"/>
                </a:solidFill>
                <a:latin typeface="Formula E Title" panose="02000506030000020003" pitchFamily="2" charset="0"/>
              </a:defRPr>
            </a:lvl1pPr>
            <a:lvl8pPr marL="2400300" indent="0">
              <a:buNone/>
              <a:defRPr/>
            </a:lvl8pPr>
          </a:lstStyle>
          <a:p>
            <a:pPr lvl="0"/>
            <a:r>
              <a:rPr lang="en-US" dirty="0"/>
              <a:t>Title</a:t>
            </a:r>
          </a:p>
          <a:p>
            <a:pPr lvl="0"/>
            <a:r>
              <a:rPr lang="en-US" dirty="0"/>
              <a:t>On two lines</a:t>
            </a:r>
          </a:p>
        </p:txBody>
      </p:sp>
      <p:sp>
        <p:nvSpPr>
          <p:cNvPr id="10" name="Text Placeholder 20">
            <a:extLst>
              <a:ext uri="{FF2B5EF4-FFF2-40B4-BE49-F238E27FC236}">
                <a16:creationId xmlns:a16="http://schemas.microsoft.com/office/drawing/2014/main" id="{6CC6BAC0-57AC-2244-AABB-296F1011DD81}"/>
              </a:ext>
            </a:extLst>
          </p:cNvPr>
          <p:cNvSpPr>
            <a:spLocks noGrp="1"/>
          </p:cNvSpPr>
          <p:nvPr>
            <p:ph type="body" sz="quarter" idx="12" hasCustomPrompt="1"/>
          </p:nvPr>
        </p:nvSpPr>
        <p:spPr>
          <a:xfrm>
            <a:off x="287338" y="4812405"/>
            <a:ext cx="2776538" cy="107722"/>
          </a:xfrm>
          <a:prstGeom prst="rect">
            <a:avLst/>
          </a:prstGeom>
        </p:spPr>
        <p:txBody>
          <a:bodyPr lIns="0" anchor="ctr">
            <a:noAutofit/>
          </a:bodyPr>
          <a:lstStyle>
            <a:lvl1pPr marL="0" indent="0">
              <a:spcBef>
                <a:spcPts val="300"/>
              </a:spcBef>
              <a:spcAft>
                <a:spcPts val="300"/>
              </a:spcAft>
              <a:buFontTx/>
              <a:buNone/>
              <a:defRPr sz="700" b="0" i="0">
                <a:solidFill>
                  <a:schemeClr val="bg1"/>
                </a:solidFill>
                <a:latin typeface="Polaris Medium" panose="02000000000000000000" pitchFamily="2" charset="77"/>
                <a:ea typeface="Polaris Medium" panose="02000000000000000000" pitchFamily="2" charset="77"/>
                <a:cs typeface="Polaris Medium" panose="02000000000000000000" pitchFamily="2" charset="77"/>
              </a:defRPr>
            </a:lvl1pPr>
            <a:lvl2pPr>
              <a:defRPr b="0" i="0">
                <a:latin typeface="Polaris Medium" panose="02000000000000000000" pitchFamily="2" charset="77"/>
                <a:ea typeface="Polaris Medium" panose="02000000000000000000" pitchFamily="2" charset="77"/>
                <a:cs typeface="Polaris Medium" panose="02000000000000000000" pitchFamily="2" charset="77"/>
              </a:defRPr>
            </a:lvl2pPr>
            <a:lvl3pPr>
              <a:defRPr b="0" i="0">
                <a:latin typeface="Polaris Medium" panose="02000000000000000000" pitchFamily="2" charset="77"/>
                <a:ea typeface="Polaris Medium" panose="02000000000000000000" pitchFamily="2" charset="77"/>
                <a:cs typeface="Polaris Medium" panose="02000000000000000000" pitchFamily="2" charset="77"/>
              </a:defRPr>
            </a:lvl3pPr>
            <a:lvl4pPr>
              <a:defRPr b="0" i="0">
                <a:latin typeface="Polaris Medium" panose="02000000000000000000" pitchFamily="2" charset="77"/>
                <a:ea typeface="Polaris Medium" panose="02000000000000000000" pitchFamily="2" charset="77"/>
                <a:cs typeface="Polaris Medium" panose="02000000000000000000" pitchFamily="2" charset="77"/>
              </a:defRPr>
            </a:lvl4pPr>
            <a:lvl5pPr>
              <a:defRPr b="0" i="0">
                <a:latin typeface="Polaris Medium" panose="02000000000000000000" pitchFamily="2" charset="77"/>
                <a:ea typeface="Polaris Medium" panose="02000000000000000000" pitchFamily="2" charset="77"/>
                <a:cs typeface="Polaris Medium" panose="02000000000000000000" pitchFamily="2" charset="77"/>
              </a:defRPr>
            </a:lvl5pPr>
          </a:lstStyle>
          <a:p>
            <a:pPr lvl="0"/>
            <a:r>
              <a:rPr lang="en-US" dirty="0"/>
              <a:t>Date</a:t>
            </a:r>
          </a:p>
        </p:txBody>
      </p:sp>
    </p:spTree>
    <p:extLst>
      <p:ext uri="{BB962C8B-B14F-4D97-AF65-F5344CB8AC3E}">
        <p14:creationId xmlns:p14="http://schemas.microsoft.com/office/powerpoint/2010/main" val="3740963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7503AE7-3BD1-9C44-BABE-D2E902950F7E}"/>
              </a:ext>
            </a:extLst>
          </p:cNvPr>
          <p:cNvSpPr>
            <a:spLocks noGrp="1"/>
          </p:cNvSpPr>
          <p:nvPr>
            <p:ph sz="quarter" idx="15"/>
          </p:nvPr>
        </p:nvSpPr>
        <p:spPr>
          <a:xfrm>
            <a:off x="269874" y="987425"/>
            <a:ext cx="8600281" cy="3298825"/>
          </a:xfrm>
        </p:spPr>
        <p:txBody>
          <a:bodyPr/>
          <a:lstStyle>
            <a:lvl1pPr>
              <a:spcBef>
                <a:spcPts val="0"/>
              </a:spcBef>
              <a:defRPr b="0" i="0">
                <a:latin typeface="Polaris Book" panose="02000000000000000000" pitchFamily="2" charset="77"/>
                <a:ea typeface="Polaris Book" panose="02000000000000000000" pitchFamily="2" charset="77"/>
                <a:cs typeface="Polaris Book" panose="02000000000000000000" pitchFamily="2" charset="77"/>
              </a:defRPr>
            </a:lvl1pPr>
            <a:lvl2pPr>
              <a:defRPr b="0" i="0">
                <a:latin typeface="Polaris Book" panose="02000000000000000000" pitchFamily="2" charset="77"/>
                <a:ea typeface="Polaris Book" panose="02000000000000000000" pitchFamily="2" charset="77"/>
                <a:cs typeface="Polaris Book" panose="02000000000000000000" pitchFamily="2" charset="77"/>
              </a:defRPr>
            </a:lvl2pPr>
            <a:lvl3pPr>
              <a:defRPr b="0" i="0">
                <a:latin typeface="Polaris Book" panose="02000000000000000000" pitchFamily="2" charset="77"/>
                <a:ea typeface="Polaris Book" panose="02000000000000000000" pitchFamily="2" charset="77"/>
                <a:cs typeface="Polaris Book" panose="02000000000000000000" pitchFamily="2" charset="77"/>
              </a:defRPr>
            </a:lvl3pPr>
            <a:lvl4pPr>
              <a:defRPr b="0" i="0">
                <a:latin typeface="Polaris Book" panose="02000000000000000000" pitchFamily="2" charset="77"/>
                <a:ea typeface="Polaris Book" panose="02000000000000000000" pitchFamily="2" charset="77"/>
                <a:cs typeface="Polaris Book" panose="02000000000000000000" pitchFamily="2" charset="77"/>
              </a:defRPr>
            </a:lvl4pPr>
            <a:lvl5pPr>
              <a:defRPr b="1" i="0">
                <a:latin typeface="Polaris Book" panose="02000000000000000000" pitchFamily="2" charset="77"/>
                <a:ea typeface="Polaris Book" panose="02000000000000000000" pitchFamily="2" charset="77"/>
                <a:cs typeface="Polaris Book" panose="02000000000000000000"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Title 2">
            <a:extLst>
              <a:ext uri="{FF2B5EF4-FFF2-40B4-BE49-F238E27FC236}">
                <a16:creationId xmlns:a16="http://schemas.microsoft.com/office/drawing/2014/main" id="{27F32482-4C02-3542-9782-9971C44E7FBB}"/>
              </a:ext>
            </a:extLst>
          </p:cNvPr>
          <p:cNvSpPr>
            <a:spLocks noGrp="1"/>
          </p:cNvSpPr>
          <p:nvPr>
            <p:ph type="title"/>
          </p:nvPr>
        </p:nvSpPr>
        <p:spPr/>
        <p:txBody>
          <a:bodyPr/>
          <a:lstStyle/>
          <a:p>
            <a:r>
              <a:rPr lang="en-US"/>
              <a:t>Click to edit Master title style</a:t>
            </a:r>
          </a:p>
        </p:txBody>
      </p:sp>
      <p:sp>
        <p:nvSpPr>
          <p:cNvPr id="6" name="Content Placeholder 4">
            <a:extLst>
              <a:ext uri="{FF2B5EF4-FFF2-40B4-BE49-F238E27FC236}">
                <a16:creationId xmlns:a16="http://schemas.microsoft.com/office/drawing/2014/main" id="{26A05164-A4EA-D54C-A738-875F255730AF}"/>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35650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7503AE7-3BD1-9C44-BABE-D2E902950F7E}"/>
              </a:ext>
            </a:extLst>
          </p:cNvPr>
          <p:cNvSpPr>
            <a:spLocks noGrp="1"/>
          </p:cNvSpPr>
          <p:nvPr>
            <p:ph sz="quarter" idx="15"/>
          </p:nvPr>
        </p:nvSpPr>
        <p:spPr>
          <a:xfrm>
            <a:off x="269874" y="987425"/>
            <a:ext cx="4230689" cy="3298825"/>
          </a:xfrm>
        </p:spPr>
        <p:txBody>
          <a:bodyPr/>
          <a:lstStyle>
            <a:lvl1pPr>
              <a:defRPr b="0"/>
            </a:lvl1pPr>
            <a:lvl2pPr>
              <a:defRPr b="0"/>
            </a:lvl2pPr>
            <a:lvl3pPr>
              <a:defRPr b="0"/>
            </a:lvl3pPr>
            <a:lvl4pPr>
              <a:defRPr b="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hart Placeholder 4">
            <a:extLst>
              <a:ext uri="{FF2B5EF4-FFF2-40B4-BE49-F238E27FC236}">
                <a16:creationId xmlns:a16="http://schemas.microsoft.com/office/drawing/2014/main" id="{9EE85B8B-6996-DE41-9613-1AC347B53B18}"/>
              </a:ext>
            </a:extLst>
          </p:cNvPr>
          <p:cNvSpPr>
            <a:spLocks noGrp="1"/>
          </p:cNvSpPr>
          <p:nvPr>
            <p:ph type="chart" sz="quarter" idx="16"/>
          </p:nvPr>
        </p:nvSpPr>
        <p:spPr>
          <a:xfrm>
            <a:off x="4643438" y="987425"/>
            <a:ext cx="4225925" cy="3298825"/>
          </a:xfrm>
        </p:spPr>
        <p:txBody>
          <a:bodyPr/>
          <a:lstStyle/>
          <a:p>
            <a:endParaRPr lang="en-US" dirty="0"/>
          </a:p>
        </p:txBody>
      </p:sp>
      <p:sp>
        <p:nvSpPr>
          <p:cNvPr id="2" name="Title 1">
            <a:extLst>
              <a:ext uri="{FF2B5EF4-FFF2-40B4-BE49-F238E27FC236}">
                <a16:creationId xmlns:a16="http://schemas.microsoft.com/office/drawing/2014/main" id="{DC841A7F-FE70-C74A-A092-22A4000279BD}"/>
              </a:ext>
            </a:extLst>
          </p:cNvPr>
          <p:cNvSpPr>
            <a:spLocks noGrp="1"/>
          </p:cNvSpPr>
          <p:nvPr>
            <p:ph type="title"/>
          </p:nvPr>
        </p:nvSpPr>
        <p:spPr/>
        <p:txBody>
          <a:bodyPr/>
          <a:lstStyle/>
          <a:p>
            <a:r>
              <a:rPr lang="en-US"/>
              <a:t>Click to edit Master title style</a:t>
            </a:r>
          </a:p>
        </p:txBody>
      </p:sp>
      <p:sp>
        <p:nvSpPr>
          <p:cNvPr id="6" name="Content Placeholder 4">
            <a:extLst>
              <a:ext uri="{FF2B5EF4-FFF2-40B4-BE49-F238E27FC236}">
                <a16:creationId xmlns:a16="http://schemas.microsoft.com/office/drawing/2014/main" id="{C8F856D4-DF80-A246-836B-068302BC0A5F}"/>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22648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5C2500CC-CC74-9546-9995-F2B2C439B4D5}"/>
              </a:ext>
            </a:extLst>
          </p:cNvPr>
          <p:cNvSpPr>
            <a:spLocks noGrp="1"/>
          </p:cNvSpPr>
          <p:nvPr>
            <p:ph sz="quarter" idx="15"/>
          </p:nvPr>
        </p:nvSpPr>
        <p:spPr>
          <a:xfrm>
            <a:off x="269874" y="987425"/>
            <a:ext cx="4230689" cy="3298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6">
            <a:extLst>
              <a:ext uri="{FF2B5EF4-FFF2-40B4-BE49-F238E27FC236}">
                <a16:creationId xmlns:a16="http://schemas.microsoft.com/office/drawing/2014/main" id="{F71C2AFF-811D-894E-9A48-E411F7C38339}"/>
              </a:ext>
            </a:extLst>
          </p:cNvPr>
          <p:cNvSpPr>
            <a:spLocks noGrp="1"/>
          </p:cNvSpPr>
          <p:nvPr>
            <p:ph sz="quarter" idx="16"/>
          </p:nvPr>
        </p:nvSpPr>
        <p:spPr>
          <a:xfrm>
            <a:off x="4643091" y="987425"/>
            <a:ext cx="4230689" cy="3298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8C8C0FBA-22DE-5641-B6E1-548EF55AB9F9}"/>
              </a:ext>
            </a:extLst>
          </p:cNvPr>
          <p:cNvSpPr>
            <a:spLocks noGrp="1"/>
          </p:cNvSpPr>
          <p:nvPr>
            <p:ph type="title"/>
          </p:nvPr>
        </p:nvSpPr>
        <p:spPr/>
        <p:txBody>
          <a:bodyPr/>
          <a:lstStyle/>
          <a:p>
            <a:r>
              <a:rPr lang="en-US"/>
              <a:t>Click to edit Master title style</a:t>
            </a:r>
          </a:p>
        </p:txBody>
      </p:sp>
      <p:sp>
        <p:nvSpPr>
          <p:cNvPr id="7" name="Content Placeholder 4">
            <a:extLst>
              <a:ext uri="{FF2B5EF4-FFF2-40B4-BE49-F238E27FC236}">
                <a16:creationId xmlns:a16="http://schemas.microsoft.com/office/drawing/2014/main" id="{DFEA6422-905D-2B43-9AEF-F60DD1C25DE4}"/>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159349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98A65BD1-6F50-0B4D-8838-0AE234E0358D}"/>
              </a:ext>
            </a:extLst>
          </p:cNvPr>
          <p:cNvSpPr>
            <a:spLocks noGrp="1"/>
          </p:cNvSpPr>
          <p:nvPr>
            <p:ph sz="quarter" idx="18" hasCustomPrompt="1"/>
          </p:nvPr>
        </p:nvSpPr>
        <p:spPr>
          <a:xfrm>
            <a:off x="4664062" y="986210"/>
            <a:ext cx="4195776" cy="1585540"/>
          </a:xfrm>
        </p:spPr>
        <p:txBody>
          <a:bodyPr/>
          <a:lstStyle>
            <a:lvl1pPr>
              <a:spcBef>
                <a:spcPts val="300"/>
              </a:spcBef>
              <a:spcAft>
                <a:spcPts val="300"/>
              </a:spcAft>
              <a:defRPr/>
            </a:lvl1pPr>
            <a:lvl2pPr>
              <a:spcBef>
                <a:spcPts val="300"/>
              </a:spcBef>
              <a:spcAft>
                <a:spcPts val="300"/>
              </a:spcAft>
              <a:defRPr/>
            </a:lvl2pPr>
            <a:lvl3pPr marL="312738" indent="-138113">
              <a:spcBef>
                <a:spcPts val="300"/>
              </a:spcBef>
              <a:spcAft>
                <a:spcPts val="300"/>
              </a:spcAft>
              <a:tabLst/>
              <a:defRPr/>
            </a:lvl3pPr>
            <a:lvl4pPr marL="534988" indent="-168275">
              <a:spcBef>
                <a:spcPts val="300"/>
              </a:spcBef>
              <a:spcAft>
                <a:spcPts val="300"/>
              </a:spcAft>
              <a:tabLst/>
              <a:defRPr/>
            </a:lvl4pPr>
          </a:lstStyle>
          <a:p>
            <a:pPr lvl="0"/>
            <a:r>
              <a:rPr lang="en-US" dirty="0"/>
              <a:t>No more than 4 bullets lines</a:t>
            </a:r>
          </a:p>
          <a:p>
            <a:pPr lvl="1"/>
            <a:r>
              <a:rPr lang="en-US" dirty="0"/>
              <a:t>Second level</a:t>
            </a:r>
          </a:p>
          <a:p>
            <a:pPr lvl="2"/>
            <a:r>
              <a:rPr lang="en-US" dirty="0"/>
              <a:t>Third level</a:t>
            </a:r>
          </a:p>
          <a:p>
            <a:pPr lvl="3"/>
            <a:r>
              <a:rPr lang="en-US" dirty="0"/>
              <a:t>Fourth level</a:t>
            </a:r>
          </a:p>
        </p:txBody>
      </p:sp>
      <p:sp>
        <p:nvSpPr>
          <p:cNvPr id="15" name="Content Placeholder 6">
            <a:extLst>
              <a:ext uri="{FF2B5EF4-FFF2-40B4-BE49-F238E27FC236}">
                <a16:creationId xmlns:a16="http://schemas.microsoft.com/office/drawing/2014/main" id="{46683C15-B283-DF44-8EBC-BABDDDC2EAF9}"/>
              </a:ext>
            </a:extLst>
          </p:cNvPr>
          <p:cNvSpPr>
            <a:spLocks noGrp="1"/>
          </p:cNvSpPr>
          <p:nvPr>
            <p:ph sz="quarter" idx="19" hasCustomPrompt="1"/>
          </p:nvPr>
        </p:nvSpPr>
        <p:spPr>
          <a:xfrm>
            <a:off x="4664062" y="2702298"/>
            <a:ext cx="4195776" cy="1579456"/>
          </a:xfrm>
        </p:spPr>
        <p:txBody>
          <a:bodyPr/>
          <a:lstStyle>
            <a:lvl1pPr>
              <a:spcBef>
                <a:spcPts val="300"/>
              </a:spcBef>
              <a:spcAft>
                <a:spcPts val="300"/>
              </a:spcAft>
              <a:defRPr/>
            </a:lvl1pPr>
            <a:lvl2pPr>
              <a:spcBef>
                <a:spcPts val="300"/>
              </a:spcBef>
              <a:spcAft>
                <a:spcPts val="300"/>
              </a:spcAft>
              <a:defRPr/>
            </a:lvl2pPr>
            <a:lvl3pPr marL="312738" indent="-138113">
              <a:spcBef>
                <a:spcPts val="300"/>
              </a:spcBef>
              <a:spcAft>
                <a:spcPts val="300"/>
              </a:spcAft>
              <a:tabLst/>
              <a:defRPr/>
            </a:lvl3pPr>
            <a:lvl4pPr marL="534988" indent="-168275">
              <a:spcBef>
                <a:spcPts val="300"/>
              </a:spcBef>
              <a:spcAft>
                <a:spcPts val="300"/>
              </a:spcAft>
              <a:tabLst/>
              <a:defRPr/>
            </a:lvl4pPr>
          </a:lstStyle>
          <a:p>
            <a:pPr lvl="0"/>
            <a:r>
              <a:rPr lang="en-US" dirty="0"/>
              <a:t>No more than 4 bullets lines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10C02B0D-99CE-824A-82DA-2DB850A50D93}"/>
              </a:ext>
            </a:extLst>
          </p:cNvPr>
          <p:cNvSpPr>
            <a:spLocks noGrp="1"/>
          </p:cNvSpPr>
          <p:nvPr>
            <p:ph type="body" sz="quarter" idx="20" hasCustomPrompt="1"/>
          </p:nvPr>
        </p:nvSpPr>
        <p:spPr>
          <a:xfrm>
            <a:off x="284163" y="986210"/>
            <a:ext cx="1319213" cy="1287463"/>
          </a:xfrm>
        </p:spPr>
        <p:txBody>
          <a:bodyPr anchor="ctr">
            <a:noAutofit/>
          </a:bodyPr>
          <a:lstStyle>
            <a:lvl1pPr algn="ctr">
              <a:defRPr sz="6000">
                <a:solidFill>
                  <a:schemeClr val="accent1"/>
                </a:solidFill>
                <a:latin typeface="+mj-lt"/>
              </a:defRPr>
            </a:lvl1pPr>
          </a:lstStyle>
          <a:p>
            <a:pPr lvl="0"/>
            <a:r>
              <a:rPr lang="en-US" dirty="0"/>
              <a:t>01</a:t>
            </a:r>
          </a:p>
        </p:txBody>
      </p:sp>
      <p:sp>
        <p:nvSpPr>
          <p:cNvPr id="7" name="Text Placeholder 6">
            <a:extLst>
              <a:ext uri="{FF2B5EF4-FFF2-40B4-BE49-F238E27FC236}">
                <a16:creationId xmlns:a16="http://schemas.microsoft.com/office/drawing/2014/main" id="{CD28F903-F6C7-A74E-ACE3-B87F281DA5BC}"/>
              </a:ext>
            </a:extLst>
          </p:cNvPr>
          <p:cNvSpPr>
            <a:spLocks noGrp="1"/>
          </p:cNvSpPr>
          <p:nvPr>
            <p:ph type="body" sz="quarter" idx="21"/>
          </p:nvPr>
        </p:nvSpPr>
        <p:spPr>
          <a:xfrm>
            <a:off x="1746251" y="986210"/>
            <a:ext cx="2768599" cy="1287463"/>
          </a:xfrm>
        </p:spPr>
        <p:txBody>
          <a:bodyPr anchor="ctr">
            <a:normAutofit/>
          </a:bodyPr>
          <a:lstStyle>
            <a:lvl1pPr>
              <a:defRPr sz="2800">
                <a:latin typeface="Formula E Title" panose="02000506030000020003" pitchFamily="2" charset="0"/>
              </a:defRPr>
            </a:lvl1pPr>
            <a:lvl2pPr marL="0" indent="0">
              <a:buNone/>
              <a:defRPr sz="2000"/>
            </a:lvl2pPr>
          </a:lstStyle>
          <a:p>
            <a:pPr lvl="0"/>
            <a:r>
              <a:rPr lang="en-US" dirty="0"/>
              <a:t>Edit Master text styles</a:t>
            </a:r>
          </a:p>
        </p:txBody>
      </p:sp>
      <p:sp>
        <p:nvSpPr>
          <p:cNvPr id="16" name="Text Placeholder 4">
            <a:extLst>
              <a:ext uri="{FF2B5EF4-FFF2-40B4-BE49-F238E27FC236}">
                <a16:creationId xmlns:a16="http://schemas.microsoft.com/office/drawing/2014/main" id="{572B9448-FA5A-7749-BF11-718F129DD44C}"/>
              </a:ext>
            </a:extLst>
          </p:cNvPr>
          <p:cNvSpPr>
            <a:spLocks noGrp="1"/>
          </p:cNvSpPr>
          <p:nvPr>
            <p:ph type="body" sz="quarter" idx="22" hasCustomPrompt="1"/>
          </p:nvPr>
        </p:nvSpPr>
        <p:spPr>
          <a:xfrm>
            <a:off x="284163" y="2700710"/>
            <a:ext cx="1319213" cy="1287463"/>
          </a:xfrm>
        </p:spPr>
        <p:txBody>
          <a:bodyPr anchor="ctr">
            <a:noAutofit/>
          </a:bodyPr>
          <a:lstStyle>
            <a:lvl1pPr algn="ctr">
              <a:defRPr sz="6000">
                <a:solidFill>
                  <a:schemeClr val="accent1"/>
                </a:solidFill>
                <a:latin typeface="+mj-lt"/>
              </a:defRPr>
            </a:lvl1pPr>
          </a:lstStyle>
          <a:p>
            <a:pPr lvl="0"/>
            <a:r>
              <a:rPr lang="en-US" dirty="0"/>
              <a:t>01</a:t>
            </a:r>
          </a:p>
        </p:txBody>
      </p:sp>
      <p:sp>
        <p:nvSpPr>
          <p:cNvPr id="17" name="Text Placeholder 6">
            <a:extLst>
              <a:ext uri="{FF2B5EF4-FFF2-40B4-BE49-F238E27FC236}">
                <a16:creationId xmlns:a16="http://schemas.microsoft.com/office/drawing/2014/main" id="{97C02C53-0B58-9841-B877-D347925310B1}"/>
              </a:ext>
            </a:extLst>
          </p:cNvPr>
          <p:cNvSpPr>
            <a:spLocks noGrp="1"/>
          </p:cNvSpPr>
          <p:nvPr>
            <p:ph type="body" sz="quarter" idx="23"/>
          </p:nvPr>
        </p:nvSpPr>
        <p:spPr>
          <a:xfrm>
            <a:off x="1746251" y="2700710"/>
            <a:ext cx="2768600" cy="1287463"/>
          </a:xfrm>
        </p:spPr>
        <p:txBody>
          <a:bodyPr anchor="ctr">
            <a:normAutofit/>
          </a:bodyPr>
          <a:lstStyle>
            <a:lvl1pPr>
              <a:defRPr sz="2800">
                <a:latin typeface="Formula E Title" panose="02000506030000020003" pitchFamily="2" charset="0"/>
              </a:defRPr>
            </a:lvl1pPr>
            <a:lvl2pPr marL="0" indent="0">
              <a:buNone/>
              <a:defRPr sz="2000"/>
            </a:lvl2pPr>
          </a:lstStyle>
          <a:p>
            <a:pPr lvl="0"/>
            <a:r>
              <a:rPr lang="en-US" dirty="0"/>
              <a:t>Edit Master text styles</a:t>
            </a:r>
          </a:p>
        </p:txBody>
      </p:sp>
      <p:sp>
        <p:nvSpPr>
          <p:cNvPr id="2" name="Title 1">
            <a:extLst>
              <a:ext uri="{FF2B5EF4-FFF2-40B4-BE49-F238E27FC236}">
                <a16:creationId xmlns:a16="http://schemas.microsoft.com/office/drawing/2014/main" id="{16EEC171-0924-6940-A268-ED757402DD81}"/>
              </a:ext>
            </a:extLst>
          </p:cNvPr>
          <p:cNvSpPr>
            <a:spLocks noGrp="1"/>
          </p:cNvSpPr>
          <p:nvPr>
            <p:ph type="title"/>
          </p:nvPr>
        </p:nvSpPr>
        <p:spPr/>
        <p:txBody>
          <a:bodyPr/>
          <a:lstStyle/>
          <a:p>
            <a:r>
              <a:rPr lang="en-US"/>
              <a:t>Click to edit Master title style</a:t>
            </a:r>
          </a:p>
        </p:txBody>
      </p:sp>
      <p:sp>
        <p:nvSpPr>
          <p:cNvPr id="11" name="Content Placeholder 4">
            <a:extLst>
              <a:ext uri="{FF2B5EF4-FFF2-40B4-BE49-F238E27FC236}">
                <a16:creationId xmlns:a16="http://schemas.microsoft.com/office/drawing/2014/main" id="{4FAF6DF6-776F-3844-8BE3-FB9A4874A257}"/>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33981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FF8B769E-BB1B-7343-9CE5-697252301F99}"/>
              </a:ext>
            </a:extLst>
          </p:cNvPr>
          <p:cNvSpPr>
            <a:spLocks noGrp="1"/>
          </p:cNvSpPr>
          <p:nvPr>
            <p:ph sz="quarter" idx="15" hasCustomPrompt="1"/>
          </p:nvPr>
        </p:nvSpPr>
        <p:spPr>
          <a:xfrm>
            <a:off x="269874" y="987425"/>
            <a:ext cx="2776539" cy="3298825"/>
          </a:xfrm>
        </p:spPr>
        <p:txBody>
          <a:bodyPr/>
          <a:lstStyle>
            <a:lvl1pPr>
              <a:spcBef>
                <a:spcPts val="300"/>
              </a:spcBef>
              <a:spcAft>
                <a:spcPts val="300"/>
              </a:spcAft>
              <a:defRPr b="0"/>
            </a:lvl1pPr>
            <a:lvl2pPr>
              <a:spcBef>
                <a:spcPts val="300"/>
              </a:spcBef>
              <a:spcAft>
                <a:spcPts val="300"/>
              </a:spcAft>
              <a:defRPr b="0"/>
            </a:lvl2pPr>
            <a:lvl3pPr marL="312738" indent="-138113">
              <a:spcBef>
                <a:spcPts val="300"/>
              </a:spcBef>
              <a:spcAft>
                <a:spcPts val="300"/>
              </a:spcAft>
              <a:tabLst/>
              <a:defRPr b="0"/>
            </a:lvl3pPr>
            <a:lvl4pPr marL="534988" indent="-168275">
              <a:spcBef>
                <a:spcPts val="300"/>
              </a:spcBef>
              <a:spcAft>
                <a:spcPts val="300"/>
              </a:spcAft>
              <a:tabLst/>
              <a:defRPr b="0"/>
            </a:lvl4pPr>
          </a:lstStyle>
          <a:p>
            <a:pPr lvl="0"/>
            <a:r>
              <a:rPr lang="en-US" dirty="0"/>
              <a:t>No more than 4 bullets lines</a:t>
            </a:r>
          </a:p>
          <a:p>
            <a:pPr lvl="1"/>
            <a:r>
              <a:rPr lang="en-US" dirty="0"/>
              <a:t>Second level</a:t>
            </a:r>
          </a:p>
          <a:p>
            <a:pPr lvl="2"/>
            <a:r>
              <a:rPr lang="en-US" dirty="0"/>
              <a:t>Third level</a:t>
            </a:r>
          </a:p>
          <a:p>
            <a:pPr lvl="3"/>
            <a:r>
              <a:rPr lang="en-US" dirty="0"/>
              <a:t>Fourth level</a:t>
            </a:r>
          </a:p>
        </p:txBody>
      </p:sp>
      <p:sp>
        <p:nvSpPr>
          <p:cNvPr id="18" name="Content Placeholder 6">
            <a:extLst>
              <a:ext uri="{FF2B5EF4-FFF2-40B4-BE49-F238E27FC236}">
                <a16:creationId xmlns:a16="http://schemas.microsoft.com/office/drawing/2014/main" id="{276A66F7-4F45-8641-8C4C-97E52ABE04AA}"/>
              </a:ext>
            </a:extLst>
          </p:cNvPr>
          <p:cNvSpPr>
            <a:spLocks noGrp="1"/>
          </p:cNvSpPr>
          <p:nvPr>
            <p:ph sz="quarter" idx="16" hasCustomPrompt="1"/>
          </p:nvPr>
        </p:nvSpPr>
        <p:spPr>
          <a:xfrm>
            <a:off x="3197491" y="987425"/>
            <a:ext cx="2760397" cy="3298825"/>
          </a:xfrm>
        </p:spPr>
        <p:txBody>
          <a:bodyPr/>
          <a:lstStyle>
            <a:lvl1pPr>
              <a:spcBef>
                <a:spcPts val="300"/>
              </a:spcBef>
              <a:spcAft>
                <a:spcPts val="300"/>
              </a:spcAft>
              <a:defRPr b="0"/>
            </a:lvl1pPr>
            <a:lvl2pPr>
              <a:spcBef>
                <a:spcPts val="300"/>
              </a:spcBef>
              <a:spcAft>
                <a:spcPts val="300"/>
              </a:spcAft>
              <a:defRPr b="0"/>
            </a:lvl2pPr>
            <a:lvl3pPr marL="312738" indent="-138113">
              <a:spcBef>
                <a:spcPts val="300"/>
              </a:spcBef>
              <a:spcAft>
                <a:spcPts val="300"/>
              </a:spcAft>
              <a:tabLst/>
              <a:defRPr b="0"/>
            </a:lvl3pPr>
            <a:lvl4pPr marL="534988" indent="-168275">
              <a:spcBef>
                <a:spcPts val="300"/>
              </a:spcBef>
              <a:spcAft>
                <a:spcPts val="300"/>
              </a:spcAft>
              <a:tabLst/>
              <a:defRPr b="0"/>
            </a:lvl4pPr>
          </a:lstStyle>
          <a:p>
            <a:pPr lvl="0"/>
            <a:r>
              <a:rPr lang="en-US" dirty="0"/>
              <a:t>No more than 4 bullets lines</a:t>
            </a:r>
          </a:p>
          <a:p>
            <a:pPr lvl="1"/>
            <a:r>
              <a:rPr lang="en-US" dirty="0"/>
              <a:t>Second level</a:t>
            </a:r>
          </a:p>
          <a:p>
            <a:pPr lvl="2"/>
            <a:r>
              <a:rPr lang="en-US" dirty="0"/>
              <a:t>Third level</a:t>
            </a:r>
          </a:p>
          <a:p>
            <a:pPr lvl="3"/>
            <a:r>
              <a:rPr lang="en-US" dirty="0"/>
              <a:t>Fourth level</a:t>
            </a:r>
          </a:p>
        </p:txBody>
      </p:sp>
      <p:sp>
        <p:nvSpPr>
          <p:cNvPr id="19" name="Content Placeholder 6">
            <a:extLst>
              <a:ext uri="{FF2B5EF4-FFF2-40B4-BE49-F238E27FC236}">
                <a16:creationId xmlns:a16="http://schemas.microsoft.com/office/drawing/2014/main" id="{61AC3776-A4DD-6A4B-8D65-394C1BEFAC9E}"/>
              </a:ext>
            </a:extLst>
          </p:cNvPr>
          <p:cNvSpPr>
            <a:spLocks noGrp="1"/>
          </p:cNvSpPr>
          <p:nvPr>
            <p:ph sz="quarter" idx="17" hasCustomPrompt="1"/>
          </p:nvPr>
        </p:nvSpPr>
        <p:spPr>
          <a:xfrm>
            <a:off x="6100763" y="987425"/>
            <a:ext cx="2762463" cy="3298825"/>
          </a:xfrm>
        </p:spPr>
        <p:txBody>
          <a:bodyPr/>
          <a:lstStyle>
            <a:lvl1pPr>
              <a:spcBef>
                <a:spcPts val="300"/>
              </a:spcBef>
              <a:spcAft>
                <a:spcPts val="300"/>
              </a:spcAft>
              <a:defRPr b="0"/>
            </a:lvl1pPr>
            <a:lvl2pPr>
              <a:spcBef>
                <a:spcPts val="300"/>
              </a:spcBef>
              <a:spcAft>
                <a:spcPts val="300"/>
              </a:spcAft>
              <a:defRPr b="0"/>
            </a:lvl2pPr>
            <a:lvl3pPr marL="312738" indent="-138113">
              <a:spcBef>
                <a:spcPts val="300"/>
              </a:spcBef>
              <a:spcAft>
                <a:spcPts val="300"/>
              </a:spcAft>
              <a:tabLst/>
              <a:defRPr b="0"/>
            </a:lvl3pPr>
            <a:lvl4pPr marL="534988" indent="-168275">
              <a:spcBef>
                <a:spcPts val="300"/>
              </a:spcBef>
              <a:spcAft>
                <a:spcPts val="300"/>
              </a:spcAft>
              <a:tabLst/>
              <a:defRPr b="0"/>
            </a:lvl4pPr>
          </a:lstStyle>
          <a:p>
            <a:pPr lvl="0"/>
            <a:r>
              <a:rPr lang="en-US" dirty="0"/>
              <a:t>No more than 4 bullets lines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B938E31A-4214-E944-9D1E-166AF706D5AF}"/>
              </a:ext>
            </a:extLst>
          </p:cNvPr>
          <p:cNvSpPr>
            <a:spLocks noGrp="1"/>
          </p:cNvSpPr>
          <p:nvPr>
            <p:ph type="title"/>
          </p:nvPr>
        </p:nvSpPr>
        <p:spPr/>
        <p:txBody>
          <a:bodyPr/>
          <a:lstStyle/>
          <a:p>
            <a:r>
              <a:rPr lang="en-US"/>
              <a:t>Click to edit Master title style</a:t>
            </a:r>
          </a:p>
        </p:txBody>
      </p:sp>
      <p:sp>
        <p:nvSpPr>
          <p:cNvPr id="7" name="Content Placeholder 4">
            <a:extLst>
              <a:ext uri="{FF2B5EF4-FFF2-40B4-BE49-F238E27FC236}">
                <a16:creationId xmlns:a16="http://schemas.microsoft.com/office/drawing/2014/main" id="{4C6B3995-959F-B34A-B40B-3D7491D8F6C4}"/>
              </a:ext>
            </a:extLst>
          </p:cNvPr>
          <p:cNvSpPr>
            <a:spLocks noGrp="1"/>
          </p:cNvSpPr>
          <p:nvPr>
            <p:ph sz="quarter" idx="14" hasCustomPrompt="1"/>
          </p:nvPr>
        </p:nvSpPr>
        <p:spPr>
          <a:xfrm>
            <a:off x="269781" y="516478"/>
            <a:ext cx="8600374" cy="277928"/>
          </a:xfrm>
          <a:prstGeom prst="rect">
            <a:avLst/>
          </a:prstGeom>
        </p:spPr>
        <p:txBody>
          <a:bodyPr>
            <a:noAutofit/>
          </a:bodyPr>
          <a:lstStyle>
            <a:lvl1pPr>
              <a:spcBef>
                <a:spcPts val="0"/>
              </a:spcBef>
              <a:defRPr sz="1200" b="0" i="0">
                <a:solidFill>
                  <a:schemeClr val="accent1"/>
                </a:solidFill>
                <a:latin typeface="Polaris Medium" panose="02000000000000000000" pitchFamily="2" charset="77"/>
                <a:ea typeface="Polaris Medium" panose="02000000000000000000" pitchFamily="2" charset="77"/>
                <a:cs typeface="Polaris Medium" panose="02000000000000000000" pitchFamily="2" charset="77"/>
              </a:defRPr>
            </a:lvl1pPr>
          </a:lstStyle>
          <a:p>
            <a:pPr lvl="0"/>
            <a:r>
              <a:rPr lang="en-US" dirty="0"/>
              <a:t>Click to add sub-title</a:t>
            </a:r>
          </a:p>
        </p:txBody>
      </p:sp>
    </p:spTree>
    <p:extLst>
      <p:ext uri="{BB962C8B-B14F-4D97-AF65-F5344CB8AC3E}">
        <p14:creationId xmlns:p14="http://schemas.microsoft.com/office/powerpoint/2010/main" val="33519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1 (White)">
    <p:spTree>
      <p:nvGrpSpPr>
        <p:cNvPr id="1" name=""/>
        <p:cNvGrpSpPr/>
        <p:nvPr/>
      </p:nvGrpSpPr>
      <p:grpSpPr>
        <a:xfrm>
          <a:off x="0" y="0"/>
          <a:ext cx="0" cy="0"/>
          <a:chOff x="0" y="0"/>
          <a:chExt cx="0" cy="0"/>
        </a:xfrm>
      </p:grpSpPr>
      <p:sp>
        <p:nvSpPr>
          <p:cNvPr id="32" name="Picture Placeholder 31"/>
          <p:cNvSpPr>
            <a:spLocks noGrp="1"/>
          </p:cNvSpPr>
          <p:nvPr>
            <p:ph type="pic" sz="quarter" idx="13" hasCustomPrompt="1"/>
          </p:nvPr>
        </p:nvSpPr>
        <p:spPr>
          <a:xfrm>
            <a:off x="0" y="643"/>
            <a:ext cx="9144000" cy="5142857"/>
          </a:xfrm>
          <a:prstGeom prst="rect">
            <a:avLst/>
          </a:prstGeom>
        </p:spPr>
        <p:txBody>
          <a:bodyPr anchor="ctr"/>
          <a:lstStyle>
            <a:lvl1pPr algn="ctr">
              <a:defRPr>
                <a:solidFill>
                  <a:schemeClr val="tx1"/>
                </a:solidFill>
                <a:latin typeface="Polaris Medium" panose="02000000000000000000" pitchFamily="2" charset="77"/>
                <a:ea typeface="Polaris Medium" panose="02000000000000000000" pitchFamily="2" charset="77"/>
                <a:cs typeface="Polaris Medium" panose="02000000000000000000" pitchFamily="2" charset="77"/>
              </a:defRPr>
            </a:lvl1pPr>
          </a:lstStyle>
          <a:p>
            <a:r>
              <a:rPr lang="en-GB" dirty="0"/>
              <a:t>Drag picture to placeholder or click icon to add </a:t>
            </a:r>
          </a:p>
        </p:txBody>
      </p:sp>
      <p:sp>
        <p:nvSpPr>
          <p:cNvPr id="11" name="Text Placeholder 14">
            <a:extLst>
              <a:ext uri="{FF2B5EF4-FFF2-40B4-BE49-F238E27FC236}">
                <a16:creationId xmlns:a16="http://schemas.microsoft.com/office/drawing/2014/main" id="{ABC23870-33B8-2444-BD25-5C9ABC5AD6BA}"/>
              </a:ext>
            </a:extLst>
          </p:cNvPr>
          <p:cNvSpPr>
            <a:spLocks noGrp="1"/>
          </p:cNvSpPr>
          <p:nvPr>
            <p:ph type="body" sz="quarter" idx="10" hasCustomPrompt="1"/>
          </p:nvPr>
        </p:nvSpPr>
        <p:spPr>
          <a:xfrm>
            <a:off x="269874" y="2148470"/>
            <a:ext cx="8600282" cy="852585"/>
          </a:xfrm>
          <a:prstGeom prst="rect">
            <a:avLst/>
          </a:prstGeom>
          <a:noFill/>
          <a:ln>
            <a:noFill/>
          </a:ln>
        </p:spPr>
        <p:txBody>
          <a:bodyPr anchor="ctr"/>
          <a:lstStyle>
            <a:lvl1pPr algn="l">
              <a:lnSpc>
                <a:spcPct val="100000"/>
              </a:lnSpc>
              <a:spcBef>
                <a:spcPts val="0"/>
              </a:spcBef>
              <a:spcAft>
                <a:spcPts val="600"/>
              </a:spcAft>
              <a:defRPr sz="5400" b="1">
                <a:ln w="15875">
                  <a:noFill/>
                </a:ln>
                <a:solidFill>
                  <a:schemeClr val="accent1"/>
                </a:solidFill>
                <a:latin typeface="Formula E Title" panose="02000506030000020003" pitchFamily="2" charset="0"/>
              </a:defRPr>
            </a:lvl1pPr>
            <a:lvl8pPr marL="2400300" indent="0">
              <a:buNone/>
              <a:defRPr/>
            </a:lvl8pPr>
          </a:lstStyle>
          <a:p>
            <a:pPr lvl="0"/>
            <a:r>
              <a:rPr lang="en-US" dirty="0"/>
              <a:t>Chapter heading</a:t>
            </a:r>
          </a:p>
        </p:txBody>
      </p:sp>
    </p:spTree>
    <p:extLst>
      <p:ext uri="{BB962C8B-B14F-4D97-AF65-F5344CB8AC3E}">
        <p14:creationId xmlns:p14="http://schemas.microsoft.com/office/powerpoint/2010/main" val="388550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1 (White)">
    <p:spTree>
      <p:nvGrpSpPr>
        <p:cNvPr id="1" name=""/>
        <p:cNvGrpSpPr/>
        <p:nvPr/>
      </p:nvGrpSpPr>
      <p:grpSpPr>
        <a:xfrm>
          <a:off x="0" y="0"/>
          <a:ext cx="0" cy="0"/>
          <a:chOff x="0" y="0"/>
          <a:chExt cx="0" cy="0"/>
        </a:xfrm>
      </p:grpSpPr>
      <p:sp>
        <p:nvSpPr>
          <p:cNvPr id="11" name="Text Placeholder 14">
            <a:extLst>
              <a:ext uri="{FF2B5EF4-FFF2-40B4-BE49-F238E27FC236}">
                <a16:creationId xmlns:a16="http://schemas.microsoft.com/office/drawing/2014/main" id="{ABC23870-33B8-2444-BD25-5C9ABC5AD6BA}"/>
              </a:ext>
            </a:extLst>
          </p:cNvPr>
          <p:cNvSpPr>
            <a:spLocks noGrp="1"/>
          </p:cNvSpPr>
          <p:nvPr>
            <p:ph type="body" sz="quarter" idx="10" hasCustomPrompt="1"/>
          </p:nvPr>
        </p:nvSpPr>
        <p:spPr>
          <a:xfrm>
            <a:off x="269874" y="2148470"/>
            <a:ext cx="8600282" cy="852585"/>
          </a:xfrm>
          <a:prstGeom prst="rect">
            <a:avLst/>
          </a:prstGeom>
          <a:noFill/>
          <a:ln>
            <a:noFill/>
          </a:ln>
        </p:spPr>
        <p:txBody>
          <a:bodyPr anchor="ctr"/>
          <a:lstStyle>
            <a:lvl1pPr algn="l">
              <a:lnSpc>
                <a:spcPct val="100000"/>
              </a:lnSpc>
              <a:spcBef>
                <a:spcPts val="0"/>
              </a:spcBef>
              <a:spcAft>
                <a:spcPts val="600"/>
              </a:spcAft>
              <a:defRPr sz="5400" b="1">
                <a:ln w="15875">
                  <a:noFill/>
                </a:ln>
                <a:solidFill>
                  <a:schemeClr val="accent1"/>
                </a:solidFill>
                <a:latin typeface="Formula E Title" panose="02000506030000020003" pitchFamily="2" charset="0"/>
              </a:defRPr>
            </a:lvl1pPr>
            <a:lvl8pPr marL="2400300" indent="0">
              <a:buNone/>
              <a:defRPr/>
            </a:lvl8pPr>
          </a:lstStyle>
          <a:p>
            <a:pPr lvl="0"/>
            <a:r>
              <a:rPr lang="en-US" dirty="0"/>
              <a:t>Chapter heading</a:t>
            </a:r>
          </a:p>
        </p:txBody>
      </p:sp>
      <p:sp>
        <p:nvSpPr>
          <p:cNvPr id="6" name="Line">
            <a:extLst>
              <a:ext uri="{FF2B5EF4-FFF2-40B4-BE49-F238E27FC236}">
                <a16:creationId xmlns:a16="http://schemas.microsoft.com/office/drawing/2014/main" id="{EFFC2F55-B062-F94C-A41D-7D46874F0486}"/>
              </a:ext>
            </a:extLst>
          </p:cNvPr>
          <p:cNvSpPr/>
          <p:nvPr userDrawn="1"/>
        </p:nvSpPr>
        <p:spPr>
          <a:xfrm>
            <a:off x="269874" y="4640955"/>
            <a:ext cx="8601075" cy="0"/>
          </a:xfrm>
          <a:prstGeom prst="line">
            <a:avLst/>
          </a:prstGeom>
          <a:ln w="12700">
            <a:solidFill>
              <a:schemeClr val="bg1"/>
            </a:solidFill>
            <a:miter lim="400000"/>
          </a:ln>
        </p:spPr>
        <p:txBody>
          <a:bodyPr lIns="50800" tIns="50800" rIns="50800" bIns="50800" anchor="ctr"/>
          <a:lstStyle/>
          <a:p>
            <a:pPr algn="l" defTabSz="457200">
              <a:defRPr sz="1200" b="0">
                <a:latin typeface="Helvetica"/>
                <a:ea typeface="Helvetica"/>
                <a:cs typeface="Helvetica"/>
                <a:sym typeface="Helvetica"/>
              </a:defRPr>
            </a:pPr>
            <a:endParaRPr dirty="0"/>
          </a:p>
        </p:txBody>
      </p:sp>
      <p:pic>
        <p:nvPicPr>
          <p:cNvPr id="7" name="COMMERCIAL_OFFICIAL_LOGO_LOCK_UP_NEG_EBLUE_RGB.ai" descr="COMMERCIAL_OFFICIAL_LOGO_LOCK_UP_NEG_EBLUE_RGB.ai">
            <a:extLst>
              <a:ext uri="{FF2B5EF4-FFF2-40B4-BE49-F238E27FC236}">
                <a16:creationId xmlns:a16="http://schemas.microsoft.com/office/drawing/2014/main" id="{DF2CDB8B-88D0-924E-BFD4-9650DBDA79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1367" y="4752277"/>
            <a:ext cx="1839582" cy="240452"/>
          </a:xfrm>
          <a:prstGeom prst="rect">
            <a:avLst/>
          </a:prstGeom>
          <a:ln w="12700">
            <a:miter lim="400000"/>
          </a:ln>
        </p:spPr>
      </p:pic>
    </p:spTree>
    <p:extLst>
      <p:ext uri="{BB962C8B-B14F-4D97-AF65-F5344CB8AC3E}">
        <p14:creationId xmlns:p14="http://schemas.microsoft.com/office/powerpoint/2010/main" val="14184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8870157"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92150" y="4624388"/>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868888"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1590026"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2304289"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3046052"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774065"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502078"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5230091"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958104"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692992"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414130"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142143"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286750"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7557953"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6829158"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00362"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371567"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4642772"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3913976"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3192056"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2456386"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1734466"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005670"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92150" y="1583007"/>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2150" y="2033482"/>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92150" y="2483957"/>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92150" y="2927556"/>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92150" y="3391781"/>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92150" y="3835381"/>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92150" y="4439144"/>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70000" y="-199294"/>
            <a:ext cx="0" cy="13500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92150" y="992115"/>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92150" y="557285"/>
            <a:ext cx="135000"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6" name="Line">
            <a:extLst>
              <a:ext uri="{FF2B5EF4-FFF2-40B4-BE49-F238E27FC236}">
                <a16:creationId xmlns:a16="http://schemas.microsoft.com/office/drawing/2014/main" id="{136C5803-75C7-C943-A1E2-F4CE8BD5209E}"/>
              </a:ext>
            </a:extLst>
          </p:cNvPr>
          <p:cNvSpPr/>
          <p:nvPr userDrawn="1"/>
        </p:nvSpPr>
        <p:spPr>
          <a:xfrm>
            <a:off x="269874" y="4640955"/>
            <a:ext cx="8601075" cy="0"/>
          </a:xfrm>
          <a:prstGeom prst="line">
            <a:avLst/>
          </a:prstGeom>
          <a:ln w="12700">
            <a:solidFill>
              <a:schemeClr val="tx2"/>
            </a:solidFill>
            <a:miter lim="400000"/>
          </a:ln>
        </p:spPr>
        <p:txBody>
          <a:bodyPr lIns="50800" tIns="50800" rIns="50800" bIns="50800" anchor="ctr"/>
          <a:lstStyle/>
          <a:p>
            <a:pPr algn="l" defTabSz="457200">
              <a:defRPr sz="1200" b="0">
                <a:latin typeface="Helvetica"/>
                <a:ea typeface="Helvetica"/>
                <a:cs typeface="Helvetica"/>
                <a:sym typeface="Helvetica"/>
              </a:defRPr>
            </a:pPr>
            <a:endParaRPr dirty="0"/>
          </a:p>
        </p:txBody>
      </p:sp>
      <p:pic>
        <p:nvPicPr>
          <p:cNvPr id="97" name="COMMERCIAL_OFFICIAL_LOGO_OUTLINE_LOCK_UP_POS_EBLUE_RGB.ai" descr="COMMERCIAL_OFFICIAL_LOGO_OUTLINE_LOCK_UP_POS_EBLUE_RGB.ai">
            <a:extLst>
              <a:ext uri="{FF2B5EF4-FFF2-40B4-BE49-F238E27FC236}">
                <a16:creationId xmlns:a16="http://schemas.microsoft.com/office/drawing/2014/main" id="{E8C1230A-4843-5541-9BA1-30ED99CABB8E}"/>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7032394" y="4748233"/>
            <a:ext cx="1840482" cy="240451"/>
          </a:xfrm>
          <a:prstGeom prst="rect">
            <a:avLst/>
          </a:prstGeom>
          <a:ln w="12700">
            <a:miter lim="400000"/>
          </a:ln>
        </p:spPr>
      </p:pic>
      <p:sp>
        <p:nvSpPr>
          <p:cNvPr id="4" name="Title Placeholder 3">
            <a:extLst>
              <a:ext uri="{FF2B5EF4-FFF2-40B4-BE49-F238E27FC236}">
                <a16:creationId xmlns:a16="http://schemas.microsoft.com/office/drawing/2014/main" id="{D7F51E90-87C5-E84F-B634-9695D2F2EEA1}"/>
              </a:ext>
            </a:extLst>
          </p:cNvPr>
          <p:cNvSpPr>
            <a:spLocks noGrp="1"/>
          </p:cNvSpPr>
          <p:nvPr userDrawn="1">
            <p:ph type="title"/>
          </p:nvPr>
        </p:nvSpPr>
        <p:spPr>
          <a:xfrm>
            <a:off x="269874" y="223373"/>
            <a:ext cx="8600282" cy="339535"/>
          </a:xfrm>
          <a:prstGeom prst="rect">
            <a:avLst/>
          </a:prstGeom>
        </p:spPr>
        <p:txBody>
          <a:bodyPr vert="horz" lIns="0" tIns="45720" rIns="91440" bIns="45720" rtlCol="0" anchor="ctr">
            <a:noAutofit/>
          </a:bodyPr>
          <a:lstStyle/>
          <a:p>
            <a:r>
              <a:rPr lang="en-US" dirty="0"/>
              <a:t>Click to edit Master title style</a:t>
            </a:r>
          </a:p>
        </p:txBody>
      </p:sp>
      <p:sp>
        <p:nvSpPr>
          <p:cNvPr id="2" name="Text Placeholder 1">
            <a:extLst>
              <a:ext uri="{FF2B5EF4-FFF2-40B4-BE49-F238E27FC236}">
                <a16:creationId xmlns:a16="http://schemas.microsoft.com/office/drawing/2014/main" id="{32AB327C-857A-B842-BB84-D4F7437D16B0}"/>
              </a:ext>
            </a:extLst>
          </p:cNvPr>
          <p:cNvSpPr>
            <a:spLocks noGrp="1"/>
          </p:cNvSpPr>
          <p:nvPr userDrawn="1">
            <p:ph type="body" idx="1"/>
          </p:nvPr>
        </p:nvSpPr>
        <p:spPr>
          <a:xfrm>
            <a:off x="269874" y="992115"/>
            <a:ext cx="8600281" cy="3451293"/>
          </a:xfrm>
          <a:prstGeom prst="rect">
            <a:avLst/>
          </a:prstGeom>
        </p:spPr>
        <p:txBody>
          <a:bodyPr vert="horz" lIns="0" tIns="45720" rIns="91440" bIns="45720" rtlCol="0">
            <a:noAutofit/>
          </a:bodyPr>
          <a:lstStyle/>
          <a:p>
            <a:pPr lvl="0"/>
            <a:r>
              <a:rPr lang="en-GB"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270000" y="4812405"/>
            <a:ext cx="759122" cy="107722"/>
          </a:xfrm>
          <a:prstGeom prst="rect">
            <a:avLst/>
          </a:prstGeom>
          <a:noFill/>
        </p:spPr>
        <p:txBody>
          <a:bodyPr wrap="square" lIns="0" tIns="0" rIns="0" bIns="0" rtlCol="0">
            <a:spAutoFit/>
          </a:bodyPr>
          <a:lstStyle/>
          <a:p>
            <a:pPr algn="l"/>
            <a:fld id="{DF8C7101-F927-4553-86BE-D105A95F3B90}" type="slidenum">
              <a:rPr lang="en-GB" sz="700" smtClean="0">
                <a:solidFill>
                  <a:schemeClr val="tx1"/>
                </a:solidFill>
                <a:latin typeface="+mn-lt"/>
              </a:rPr>
              <a:t>‹#›</a:t>
            </a:fld>
            <a:endParaRPr lang="en-GB" sz="700" dirty="0">
              <a:solidFill>
                <a:schemeClr val="tx1"/>
              </a:solidFill>
              <a:latin typeface="+mn-lt"/>
            </a:endParaRPr>
          </a:p>
        </p:txBody>
      </p:sp>
    </p:spTree>
    <p:extLst>
      <p:ext uri="{BB962C8B-B14F-4D97-AF65-F5344CB8AC3E}">
        <p14:creationId xmlns:p14="http://schemas.microsoft.com/office/powerpoint/2010/main" val="419784814"/>
      </p:ext>
    </p:extLst>
  </p:cSld>
  <p:clrMap bg1="lt1" tx1="dk1" bg2="lt2" tx2="dk2" accent1="accent1" accent2="accent2" accent3="accent3" accent4="accent4" accent5="accent5" accent6="accent6" hlink="hlink" folHlink="folHlink"/>
  <p:sldLayoutIdLst>
    <p:sldLayoutId id="2147483738" r:id="rId1"/>
    <p:sldLayoutId id="2147483737" r:id="rId2"/>
    <p:sldLayoutId id="2147483697" r:id="rId3"/>
    <p:sldLayoutId id="2147483698" r:id="rId4"/>
    <p:sldLayoutId id="2147483709" r:id="rId5"/>
    <p:sldLayoutId id="2147483741" r:id="rId6"/>
    <p:sldLayoutId id="2147483701" r:id="rId7"/>
    <p:sldLayoutId id="2147483680" r:id="rId8"/>
    <p:sldLayoutId id="2147483793" r:id="rId9"/>
    <p:sldLayoutId id="2147483695" r:id="rId10"/>
    <p:sldLayoutId id="2147483797" r:id="rId11"/>
    <p:sldLayoutId id="2147483798" r:id="rId12"/>
    <p:sldLayoutId id="2147483712" r:id="rId13"/>
    <p:sldLayoutId id="2147483777" r:id="rId14"/>
    <p:sldLayoutId id="2147483778" r:id="rId15"/>
    <p:sldLayoutId id="2147483780" r:id="rId16"/>
    <p:sldLayoutId id="2147483781" r:id="rId17"/>
    <p:sldLayoutId id="2147483782" r:id="rId18"/>
    <p:sldLayoutId id="2147483799" r:id="rId19"/>
    <p:sldLayoutId id="2147483794" r:id="rId20"/>
    <p:sldLayoutId id="214748378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ts val="600"/>
        </a:spcBef>
        <a:spcAft>
          <a:spcPts val="600"/>
        </a:spcAft>
        <a:buNone/>
        <a:defRPr sz="1400" b="0" i="0" kern="1200">
          <a:solidFill>
            <a:schemeClr val="tx2"/>
          </a:solidFill>
          <a:latin typeface="+mj-lt"/>
          <a:ea typeface="Polaris" panose="02000000000000000000" pitchFamily="2" charset="77"/>
          <a:cs typeface="Polaris" panose="02000000000000000000" pitchFamily="2" charset="77"/>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200" b="0" i="0" kern="1200">
          <a:solidFill>
            <a:schemeClr val="tx1"/>
          </a:solidFill>
          <a:latin typeface="Polaris Book" panose="02000000000000000000" pitchFamily="2" charset="77"/>
          <a:ea typeface="Polaris Book" panose="02000000000000000000" pitchFamily="2" charset="77"/>
          <a:cs typeface="Polaris Book" panose="02000000000000000000" pitchFamily="2" charset="77"/>
        </a:defRPr>
      </a:lvl1pPr>
      <a:lvl2pPr marL="180000" indent="-180000" algn="l" defTabSz="685800" rtl="0" eaLnBrk="1" latinLnBrk="0" hangingPunct="1">
        <a:lnSpc>
          <a:spcPct val="100000"/>
        </a:lnSpc>
        <a:spcBef>
          <a:spcPts val="0"/>
        </a:spcBef>
        <a:spcAft>
          <a:spcPts val="600"/>
        </a:spcAft>
        <a:buClr>
          <a:schemeClr val="accent1"/>
        </a:buClr>
        <a:buFont typeface="Wingdings" panose="05000000000000000000" pitchFamily="2" charset="2"/>
        <a:buChar char="§"/>
        <a:tabLst/>
        <a:defRPr sz="1200" b="0" i="0" kern="1200">
          <a:solidFill>
            <a:schemeClr val="tx1"/>
          </a:solidFill>
          <a:latin typeface="Polaris Book" panose="02000000000000000000" pitchFamily="2" charset="77"/>
          <a:ea typeface="Polaris Book" panose="02000000000000000000" pitchFamily="2" charset="77"/>
          <a:cs typeface="Polaris Book" panose="02000000000000000000" pitchFamily="2" charset="77"/>
        </a:defRPr>
      </a:lvl2pPr>
      <a:lvl3pPr marL="358775" indent="-180000" algn="l" defTabSz="685800" rtl="0" eaLnBrk="1" latinLnBrk="0" hangingPunct="1">
        <a:lnSpc>
          <a:spcPct val="100000"/>
        </a:lnSpc>
        <a:spcBef>
          <a:spcPts val="0"/>
        </a:spcBef>
        <a:spcAft>
          <a:spcPts val="600"/>
        </a:spcAft>
        <a:buClr>
          <a:schemeClr val="accent1"/>
        </a:buClr>
        <a:buFont typeface="Monaco" pitchFamily="2" charset="77"/>
        <a:buChar char="⁃"/>
        <a:tabLst/>
        <a:defRPr sz="1200" b="0" i="0" kern="1200">
          <a:solidFill>
            <a:schemeClr val="tx1"/>
          </a:solidFill>
          <a:latin typeface="Polaris Book" panose="02000000000000000000" pitchFamily="2" charset="77"/>
          <a:ea typeface="Polaris Book" panose="02000000000000000000" pitchFamily="2" charset="77"/>
          <a:cs typeface="Polaris Book" panose="02000000000000000000" pitchFamily="2" charset="77"/>
        </a:defRPr>
      </a:lvl3pPr>
      <a:lvl4pPr marL="54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tabLst/>
        <a:defRPr sz="1200" b="0" i="0" kern="1200">
          <a:solidFill>
            <a:schemeClr val="tx1"/>
          </a:solidFill>
          <a:latin typeface="Polaris Book" panose="02000000000000000000" pitchFamily="2" charset="77"/>
          <a:ea typeface="Polaris Book" panose="02000000000000000000" pitchFamily="2" charset="77"/>
          <a:cs typeface="Polaris Book" panose="02000000000000000000" pitchFamily="2" charset="77"/>
        </a:defRPr>
      </a:lvl4pPr>
      <a:lvl5pPr marL="720000" indent="-180000" algn="l" defTabSz="685800" rtl="0" eaLnBrk="1" latinLnBrk="0" hangingPunct="1">
        <a:lnSpc>
          <a:spcPct val="100000"/>
        </a:lnSpc>
        <a:spcBef>
          <a:spcPts val="0"/>
        </a:spcBef>
        <a:spcAft>
          <a:spcPts val="600"/>
        </a:spcAft>
        <a:buClr>
          <a:schemeClr val="accent1"/>
        </a:buClr>
        <a:buFont typeface="Wingdings" pitchFamily="2" charset="2"/>
        <a:buChar char="§"/>
        <a:defRPr sz="1200" b="1" i="0" kern="1200">
          <a:solidFill>
            <a:schemeClr val="tx1"/>
          </a:solidFill>
          <a:latin typeface="Polaris Book" panose="02000000000000000000" pitchFamily="2" charset="77"/>
          <a:ea typeface="Polaris Book" panose="02000000000000000000" pitchFamily="2" charset="77"/>
          <a:cs typeface="Polaris Book" panose="02000000000000000000"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0">
          <p15:clr>
            <a:srgbClr val="A4A3A4"/>
          </p15:clr>
        </p15:guide>
        <p15:guide id="2" orient="horz" pos="1565" userDrawn="1">
          <p15:clr>
            <a:srgbClr val="A4A3A4"/>
          </p15:clr>
        </p15:guide>
        <p15:guide id="3" pos="544">
          <p15:clr>
            <a:srgbClr val="A4A3A4"/>
          </p15:clr>
        </p15:guide>
        <p15:guide id="4" pos="632">
          <p15:clr>
            <a:srgbClr val="A4A3A4"/>
          </p15:clr>
        </p15:guide>
        <p15:guide id="5" pos="1001">
          <p15:clr>
            <a:srgbClr val="A4A3A4"/>
          </p15:clr>
        </p15:guide>
        <p15:guide id="6" pos="1091">
          <p15:clr>
            <a:srgbClr val="A4A3A4"/>
          </p15:clr>
        </p15:guide>
        <p15:guide id="7" pos="1451">
          <p15:clr>
            <a:srgbClr val="A4A3A4"/>
          </p15:clr>
        </p15:guide>
        <p15:guide id="8" pos="1548">
          <p15:clr>
            <a:srgbClr val="A4A3A4"/>
          </p15:clr>
        </p15:guide>
        <p15:guide id="9" pos="1919">
          <p15:clr>
            <a:srgbClr val="A4A3A4"/>
          </p15:clr>
        </p15:guide>
        <p15:guide id="10" pos="2009">
          <p15:clr>
            <a:srgbClr val="A4A3A4"/>
          </p15:clr>
        </p15:guide>
        <p15:guide id="11" pos="2378">
          <p15:clr>
            <a:srgbClr val="A4A3A4"/>
          </p15:clr>
        </p15:guide>
        <p15:guide id="12" pos="2466">
          <p15:clr>
            <a:srgbClr val="A4A3A4"/>
          </p15:clr>
        </p15:guide>
        <p15:guide id="13" pos="2835">
          <p15:clr>
            <a:srgbClr val="A4A3A4"/>
          </p15:clr>
        </p15:guide>
        <p15:guide id="14" pos="2925">
          <p15:clr>
            <a:srgbClr val="A4A3A4"/>
          </p15:clr>
        </p15:guide>
        <p15:guide id="15" pos="3294">
          <p15:clr>
            <a:srgbClr val="A4A3A4"/>
          </p15:clr>
        </p15:guide>
        <p15:guide id="16" pos="3384">
          <p15:clr>
            <a:srgbClr val="A4A3A4"/>
          </p15:clr>
        </p15:guide>
        <p15:guide id="17" pos="3843">
          <p15:clr>
            <a:srgbClr val="A4A3A4"/>
          </p15:clr>
        </p15:guide>
        <p15:guide id="18" pos="3753">
          <p15:clr>
            <a:srgbClr val="A4A3A4"/>
          </p15:clr>
        </p15:guide>
        <p15:guide id="19" pos="4212">
          <p15:clr>
            <a:srgbClr val="A4A3A4"/>
          </p15:clr>
        </p15:guide>
        <p15:guide id="20" pos="4302">
          <p15:clr>
            <a:srgbClr val="A4A3A4"/>
          </p15:clr>
        </p15:guide>
        <p15:guide id="21" pos="4670">
          <p15:clr>
            <a:srgbClr val="A4A3A4"/>
          </p15:clr>
        </p15:guide>
        <p15:guide id="22" pos="4761">
          <p15:clr>
            <a:srgbClr val="A4A3A4"/>
          </p15:clr>
        </p15:guide>
        <p15:guide id="23" pos="5129">
          <p15:clr>
            <a:srgbClr val="A4A3A4"/>
          </p15:clr>
        </p15:guide>
        <p15:guide id="24" pos="5220">
          <p15:clr>
            <a:srgbClr val="A4A3A4"/>
          </p15:clr>
        </p15:guide>
        <p15:guide id="25" pos="5588">
          <p15:clr>
            <a:srgbClr val="A4A3A4"/>
          </p15:clr>
        </p15:guide>
        <p15:guide id="26" orient="horz" pos="1283" userDrawn="1">
          <p15:clr>
            <a:srgbClr val="A4A3A4"/>
          </p15:clr>
        </p15:guide>
        <p15:guide id="27" orient="horz" pos="995" userDrawn="1">
          <p15:clr>
            <a:srgbClr val="A4A3A4"/>
          </p15:clr>
        </p15:guide>
        <p15:guide id="28" orient="horz" pos="622" userDrawn="1">
          <p15:clr>
            <a:srgbClr val="A4A3A4"/>
          </p15:clr>
        </p15:guide>
        <p15:guide id="29" orient="horz" pos="350" userDrawn="1">
          <p15:clr>
            <a:srgbClr val="A4A3A4"/>
          </p15:clr>
        </p15:guide>
        <p15:guide id="30" orient="horz" pos="1847" userDrawn="1">
          <p15:clr>
            <a:srgbClr val="A4A3A4"/>
          </p15:clr>
        </p15:guide>
        <p15:guide id="31" orient="horz" pos="2135" userDrawn="1">
          <p15:clr>
            <a:srgbClr val="A4A3A4"/>
          </p15:clr>
        </p15:guide>
        <p15:guide id="32" orient="horz" pos="2417" userDrawn="1">
          <p15:clr>
            <a:srgbClr val="A4A3A4"/>
          </p15:clr>
        </p15:guide>
        <p15:guide id="33" orient="horz" pos="2799" userDrawn="1">
          <p15:clr>
            <a:srgbClr val="A4A3A4"/>
          </p15:clr>
        </p15:guide>
        <p15:guide id="34" orient="horz" pos="291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A3383EB-7B98-6846-AE7A-BEA33C6B3B27}"/>
              </a:ext>
            </a:extLst>
          </p:cNvPr>
          <p:cNvSpPr>
            <a:spLocks noGrp="1"/>
          </p:cNvSpPr>
          <p:nvPr>
            <p:ph type="title"/>
          </p:nvPr>
        </p:nvSpPr>
        <p:spPr>
          <a:xfrm>
            <a:off x="287338" y="2167944"/>
            <a:ext cx="6899375" cy="806586"/>
          </a:xfrm>
          <a:prstGeom prst="rect">
            <a:avLst/>
          </a:prstGeom>
        </p:spPr>
        <p:txBody>
          <a:bodyPr vert="horz" lIns="0" tIns="45720" rIns="91440" bIns="45720" rtlCol="0" anchor="ctr">
            <a:normAutofit/>
          </a:bodyPr>
          <a:lstStyle/>
          <a:p>
            <a:r>
              <a:rPr lang="en-US" dirty="0"/>
              <a:t>SECTION BREAK</a:t>
            </a:r>
          </a:p>
        </p:txBody>
      </p:sp>
      <p:sp>
        <p:nvSpPr>
          <p:cNvPr id="7" name="Line">
            <a:extLst>
              <a:ext uri="{FF2B5EF4-FFF2-40B4-BE49-F238E27FC236}">
                <a16:creationId xmlns:a16="http://schemas.microsoft.com/office/drawing/2014/main" id="{EC79B7DA-6524-324F-AEAE-140DE286B40E}"/>
              </a:ext>
            </a:extLst>
          </p:cNvPr>
          <p:cNvSpPr/>
          <p:nvPr userDrawn="1"/>
        </p:nvSpPr>
        <p:spPr>
          <a:xfrm>
            <a:off x="269874" y="4640955"/>
            <a:ext cx="8601076" cy="0"/>
          </a:xfrm>
          <a:prstGeom prst="line">
            <a:avLst/>
          </a:prstGeom>
          <a:ln w="12700">
            <a:solidFill>
              <a:srgbClr val="FFFFFF"/>
            </a:solidFill>
            <a:miter lim="400000"/>
          </a:ln>
        </p:spPr>
        <p:txBody>
          <a:bodyPr lIns="50800" tIns="50800" rIns="50800" bIns="50800" anchor="ctr"/>
          <a:lstStyle/>
          <a:p>
            <a:pPr algn="l" defTabSz="457200">
              <a:defRPr sz="1200" b="0">
                <a:latin typeface="Helvetica"/>
                <a:ea typeface="Helvetica"/>
                <a:cs typeface="Helvetica"/>
                <a:sym typeface="Helvetica"/>
              </a:defRPr>
            </a:pPr>
            <a:endParaRPr dirty="0"/>
          </a:p>
        </p:txBody>
      </p:sp>
      <p:sp>
        <p:nvSpPr>
          <p:cNvPr id="8" name="Line">
            <a:extLst>
              <a:ext uri="{FF2B5EF4-FFF2-40B4-BE49-F238E27FC236}">
                <a16:creationId xmlns:a16="http://schemas.microsoft.com/office/drawing/2014/main" id="{4D545A66-98F6-E24B-ADEA-892AE64E88C3}"/>
              </a:ext>
            </a:extLst>
          </p:cNvPr>
          <p:cNvSpPr/>
          <p:nvPr userDrawn="1"/>
        </p:nvSpPr>
        <p:spPr>
          <a:xfrm>
            <a:off x="269874" y="4640955"/>
            <a:ext cx="8601075" cy="0"/>
          </a:xfrm>
          <a:prstGeom prst="line">
            <a:avLst/>
          </a:prstGeom>
          <a:ln w="12700">
            <a:solidFill>
              <a:schemeClr val="bg1"/>
            </a:solidFill>
            <a:miter lim="400000"/>
          </a:ln>
        </p:spPr>
        <p:txBody>
          <a:bodyPr lIns="50800" tIns="50800" rIns="50800" bIns="50800" anchor="ctr"/>
          <a:lstStyle/>
          <a:p>
            <a:pPr algn="l" defTabSz="457200">
              <a:defRPr sz="1200" b="0">
                <a:latin typeface="Helvetica"/>
                <a:ea typeface="Helvetica"/>
                <a:cs typeface="Helvetica"/>
                <a:sym typeface="Helvetica"/>
              </a:defRPr>
            </a:pPr>
            <a:endParaRPr dirty="0"/>
          </a:p>
        </p:txBody>
      </p:sp>
      <p:pic>
        <p:nvPicPr>
          <p:cNvPr id="15" name="COMMERCIAL_OFFICIAL_LOGO_LOCK_UP_NEG_EBLUE_RGB.ai" descr="COMMERCIAL_OFFICIAL_LOGO_LOCK_UP_NEG_EBLUE_RGB.ai">
            <a:extLst>
              <a:ext uri="{FF2B5EF4-FFF2-40B4-BE49-F238E27FC236}">
                <a16:creationId xmlns:a16="http://schemas.microsoft.com/office/drawing/2014/main" id="{57CDAAB0-5D63-1449-B2F4-6A362466A92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031367" y="4752277"/>
            <a:ext cx="1839582" cy="240452"/>
          </a:xfrm>
          <a:prstGeom prst="rect">
            <a:avLst/>
          </a:prstGeom>
          <a:ln w="12700">
            <a:miter lim="400000"/>
          </a:ln>
        </p:spPr>
      </p:pic>
    </p:spTree>
    <p:extLst>
      <p:ext uri="{BB962C8B-B14F-4D97-AF65-F5344CB8AC3E}">
        <p14:creationId xmlns:p14="http://schemas.microsoft.com/office/powerpoint/2010/main" val="1983456347"/>
      </p:ext>
    </p:extLst>
  </p:cSld>
  <p:clrMap bg1="lt1" tx1="dk1" bg2="lt2" tx2="dk2" accent1="accent1" accent2="accent2" accent3="accent3" accent4="accent4" accent5="accent5" accent6="accent6" hlink="hlink" folHlink="folHlink"/>
  <p:sldLayoutIdLst>
    <p:sldLayoutId id="2147483732" r:id="rId1"/>
    <p:sldLayoutId id="2147483693" r:id="rId2"/>
    <p:sldLayoutId id="2147483796" r:id="rId3"/>
    <p:sldLayoutId id="2147483795" r:id="rId4"/>
  </p:sldLayoutIdLst>
  <p:transition spd="med"/>
  <p:hf hdr="0" dt="0"/>
  <p:txStyles>
    <p:titleStyle>
      <a:lvl1pPr marL="0" marR="0" indent="0" algn="l" defTabSz="309563" rtl="0" fontAlgn="auto" latinLnBrk="0" hangingPunct="0">
        <a:lnSpc>
          <a:spcPct val="70000"/>
        </a:lnSpc>
        <a:spcBef>
          <a:spcPts val="0"/>
        </a:spcBef>
        <a:spcAft>
          <a:spcPts val="0"/>
        </a:spcAft>
        <a:buClrTx/>
        <a:buSzTx/>
        <a:buFontTx/>
        <a:buNone/>
        <a:tabLst/>
        <a:defRPr kumimoji="0" lang="en-US" sz="4000" b="0" i="0" u="none" strike="noStrike" cap="none" spc="0" normalizeH="0" baseline="0" dirty="0" smtClean="0">
          <a:ln>
            <a:noFill/>
          </a:ln>
          <a:solidFill>
            <a:schemeClr val="bg1"/>
          </a:solidFill>
          <a:effectLst/>
          <a:uFillTx/>
          <a:latin typeface="Formula E Title" panose="02000506030000020003" pitchFamily="2" charset="0"/>
          <a:ea typeface="Polaris Medium" panose="02000000000000000000" pitchFamily="2" charset="77"/>
          <a:cs typeface="Polaris Medium" panose="02000000000000000000" pitchFamily="2" charset="77"/>
          <a:sym typeface="Formula E Title"/>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Polaris-Light"/>
        </a:defRPr>
      </a:lvl9pPr>
    </p:titleStyle>
    <p:bodyStyle>
      <a:lvl1pPr marL="238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1pPr>
      <a:lvl2pPr marL="4762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2pPr>
      <a:lvl3pPr marL="7143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3pPr>
      <a:lvl4pPr marL="9525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4pPr>
      <a:lvl5pPr marL="11906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Polaris-Light"/>
        </a:defRPr>
      </a:lvl9pPr>
    </p:bodyStyle>
    <p:otherStyle>
      <a:lvl1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1pPr>
      <a:lvl2pPr marL="0" marR="0" indent="857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2pPr>
      <a:lvl3pPr marL="0" marR="0" indent="1714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3pPr>
      <a:lvl4pPr marL="0" marR="0" indent="2571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4pPr>
      <a:lvl5pPr marL="0" marR="0" indent="3429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5pPr>
      <a:lvl6pPr marL="0" marR="0" indent="4286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6pPr>
      <a:lvl7pPr marL="0" marR="0" indent="5143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7pPr>
      <a:lvl8pPr marL="0" marR="0" indent="6000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8pPr>
      <a:lvl9pPr marL="0" marR="0" indent="6858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Polaris-Light"/>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hyperlink" Target="https://www.who.int/emergencies/diseases/novel-coronavirus-2019" TargetMode="External"/><Relationship Id="rId1" Type="http://schemas.openxmlformats.org/officeDocument/2006/relationships/slideLayout" Target="../slideLayouts/slideLayout24.xml"/><Relationship Id="rId6" Type="http://schemas.openxmlformats.org/officeDocument/2006/relationships/hyperlink" Target="https://www.cdc.gov/coronavirus/2019-ncov/guidance-prevent-spread.html" TargetMode="External"/><Relationship Id="rId5" Type="http://schemas.openxmlformats.org/officeDocument/2006/relationships/hyperlink" Target="https://gisanddata.maps.arcgis.com/apps/opsdashboard/index.html#/bda7594740fd40299423467b48e9ecf6" TargetMode="External"/><Relationship Id="rId4" Type="http://schemas.openxmlformats.org/officeDocument/2006/relationships/hyperlink" Target="https://www.osha.gov/SLTC/novel_coronavirus/index.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csr/sars/en/" TargetMode="External"/><Relationship Id="rId2" Type="http://schemas.openxmlformats.org/officeDocument/2006/relationships/hyperlink" Target="https://www.who.int/health-topics/coronavirus" TargetMode="External"/><Relationship Id="rId1" Type="http://schemas.openxmlformats.org/officeDocument/2006/relationships/slideLayout" Target="../slideLayouts/slideLayout24.xml"/><Relationship Id="rId5" Type="http://schemas.openxmlformats.org/officeDocument/2006/relationships/hyperlink" Target="https://www.cdc.gov/coronavirus/index.html" TargetMode="External"/><Relationship Id="rId4" Type="http://schemas.openxmlformats.org/officeDocument/2006/relationships/hyperlink" Target="https://www.who.int/emergencies/mers-cov/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sars/index.html" TargetMode="External"/><Relationship Id="rId2" Type="http://schemas.openxmlformats.org/officeDocument/2006/relationships/hyperlink" Target="https://www.cdc.gov/coronavirus/mers/index.html" TargetMode="Externa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c.cdc.gov/travel/notices/warning/novel-coronavirus-wuhan-china" TargetMode="Externa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https://url6.mailanyone.net/v1/?m=1j7Cgt-0008Bq-46&amp;i=57e1b682&amp;c=jeCv9hnBuYB53QH_PzR4C0tpuUFQT7haqi5aGZ5uVkqT8E06Mcxm0tnX728O0su3e0kJjpkjWeJhV2TKzkqK1z-t0-BKHkzJLAoz5w0B5hWio2DiZxCJ_FVsAacqYG6lSNPZjY6a-p16PkBrdCKFTdb2Bx0lXl64Z82maO3pRTfLeAi79tMSR5r8x7er3uVQZABXmLJTFtqd947nIemrhkIhEQeUHkWnHF96Ydx0SD0kVbjhMjB5bcbliSu6MkYG26Wgf4FDhuc1EZ2w59GHRA"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road, water, parked&#10;&#10;Description automatically generated">
            <a:extLst>
              <a:ext uri="{FF2B5EF4-FFF2-40B4-BE49-F238E27FC236}">
                <a16:creationId xmlns:a16="http://schemas.microsoft.com/office/drawing/2014/main" id="{F6FC9AD9-C406-4F11-B245-0AA2F038C54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971EF440-4852-9446-B4D0-355D9051A07F}"/>
              </a:ext>
            </a:extLst>
          </p:cNvPr>
          <p:cNvSpPr>
            <a:spLocks noGrp="1"/>
          </p:cNvSpPr>
          <p:nvPr>
            <p:ph type="title"/>
          </p:nvPr>
        </p:nvSpPr>
        <p:spPr>
          <a:xfrm>
            <a:off x="269874" y="3461176"/>
            <a:ext cx="8582818" cy="410547"/>
          </a:xfrm>
        </p:spPr>
        <p:txBody>
          <a:bodyPr/>
          <a:lstStyle/>
          <a:p>
            <a:r>
              <a:rPr lang="it" dirty="0"/>
              <a:t>ABB FIA Formula E Championship</a:t>
            </a:r>
            <a:endParaRPr lang="en-US" dirty="0"/>
          </a:p>
        </p:txBody>
      </p:sp>
      <p:sp>
        <p:nvSpPr>
          <p:cNvPr id="3" name="Text Placeholder 2">
            <a:extLst>
              <a:ext uri="{FF2B5EF4-FFF2-40B4-BE49-F238E27FC236}">
                <a16:creationId xmlns:a16="http://schemas.microsoft.com/office/drawing/2014/main" id="{ADD57BD4-43EC-274F-9AB3-7FB76B70EFCB}"/>
              </a:ext>
            </a:extLst>
          </p:cNvPr>
          <p:cNvSpPr>
            <a:spLocks noGrp="1"/>
          </p:cNvSpPr>
          <p:nvPr>
            <p:ph type="body" sz="quarter" idx="10"/>
          </p:nvPr>
        </p:nvSpPr>
        <p:spPr>
          <a:xfrm>
            <a:off x="260745" y="3694587"/>
            <a:ext cx="8582818" cy="852585"/>
          </a:xfrm>
        </p:spPr>
        <p:txBody>
          <a:bodyPr/>
          <a:lstStyle/>
          <a:p>
            <a:r>
              <a:rPr lang="en-GB" sz="4000" dirty="0">
                <a:solidFill>
                  <a:schemeClr val="accent1">
                    <a:lumMod val="40000"/>
                    <a:lumOff val="60000"/>
                  </a:schemeClr>
                </a:solidFill>
              </a:rPr>
              <a:t>Staff coronavirus Awareness  </a:t>
            </a:r>
          </a:p>
          <a:p>
            <a:r>
              <a:rPr lang="en-GB" sz="2800" dirty="0"/>
              <a:t>Safety Briefing (corvid 19)</a:t>
            </a:r>
            <a:r>
              <a:rPr lang="en-GB" sz="1400" dirty="0"/>
              <a:t>_v3</a:t>
            </a:r>
            <a:endParaRPr lang="en-GB" sz="2800" dirty="0"/>
          </a:p>
        </p:txBody>
      </p:sp>
      <p:sp>
        <p:nvSpPr>
          <p:cNvPr id="13" name="Line">
            <a:extLst>
              <a:ext uri="{FF2B5EF4-FFF2-40B4-BE49-F238E27FC236}">
                <a16:creationId xmlns:a16="http://schemas.microsoft.com/office/drawing/2014/main" id="{D7C27048-24C3-E643-B73E-7F3547C58FBB}"/>
              </a:ext>
            </a:extLst>
          </p:cNvPr>
          <p:cNvSpPr/>
          <p:nvPr/>
        </p:nvSpPr>
        <p:spPr>
          <a:xfrm>
            <a:off x="269874" y="4689739"/>
            <a:ext cx="8601075" cy="0"/>
          </a:xfrm>
          <a:prstGeom prst="line">
            <a:avLst/>
          </a:prstGeom>
          <a:ln w="12700">
            <a:solidFill>
              <a:schemeClr val="bg1"/>
            </a:solidFill>
            <a:miter lim="400000"/>
          </a:ln>
        </p:spPr>
        <p:txBody>
          <a:bodyPr lIns="50800" tIns="50800" rIns="50800" bIns="50800" anchor="ctr"/>
          <a:lstStyle/>
          <a:p>
            <a:pPr algn="l" defTabSz="457200">
              <a:defRPr sz="1200" b="0">
                <a:latin typeface="Helvetica"/>
                <a:ea typeface="Helvetica"/>
                <a:cs typeface="Helvetica"/>
                <a:sym typeface="Helvetica"/>
              </a:defRPr>
            </a:pPr>
            <a:endParaRPr dirty="0"/>
          </a:p>
        </p:txBody>
      </p:sp>
      <p:pic>
        <p:nvPicPr>
          <p:cNvPr id="14" name="COMMERCIAL_OFFICIAL_LOGO_LOCK_UP_NEG_EBLUE_RGB.ai" descr="COMMERCIAL_OFFICIAL_LOGO_LOCK_UP_NEG_EBLUE_RGB.ai">
            <a:extLst>
              <a:ext uri="{FF2B5EF4-FFF2-40B4-BE49-F238E27FC236}">
                <a16:creationId xmlns:a16="http://schemas.microsoft.com/office/drawing/2014/main" id="{D6F0B0B3-A957-A143-85BE-6575FE4064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31367" y="4752277"/>
            <a:ext cx="1839582" cy="240452"/>
          </a:xfrm>
          <a:prstGeom prst="rect">
            <a:avLst/>
          </a:prstGeom>
          <a:ln w="12700">
            <a:miter lim="400000"/>
          </a:ln>
        </p:spPr>
      </p:pic>
      <p:sp>
        <p:nvSpPr>
          <p:cNvPr id="6" name="Text Placeholder 5">
            <a:extLst>
              <a:ext uri="{FF2B5EF4-FFF2-40B4-BE49-F238E27FC236}">
                <a16:creationId xmlns:a16="http://schemas.microsoft.com/office/drawing/2014/main" id="{446933A4-B1EC-F84B-87DA-AA34EA68F6CA}"/>
              </a:ext>
            </a:extLst>
          </p:cNvPr>
          <p:cNvSpPr>
            <a:spLocks noGrp="1"/>
          </p:cNvSpPr>
          <p:nvPr>
            <p:ph type="body" sz="quarter" idx="12"/>
          </p:nvPr>
        </p:nvSpPr>
        <p:spPr>
          <a:xfrm>
            <a:off x="287338" y="4812405"/>
            <a:ext cx="2776538" cy="107722"/>
          </a:xfrm>
        </p:spPr>
        <p:txBody>
          <a:bodyPr/>
          <a:lstStyle/>
          <a:p>
            <a:r>
              <a:rPr lang="en-US" dirty="0"/>
              <a:t>Richard Bate - February 2020</a:t>
            </a:r>
          </a:p>
        </p:txBody>
      </p:sp>
    </p:spTree>
    <p:extLst>
      <p:ext uri="{BB962C8B-B14F-4D97-AF65-F5344CB8AC3E}">
        <p14:creationId xmlns:p14="http://schemas.microsoft.com/office/powerpoint/2010/main" val="221623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Prevention:    </a:t>
            </a:r>
            <a:endParaRPr lang="en-GB" sz="2000" dirty="0">
              <a:solidFill>
                <a:schemeClr val="bg1"/>
              </a:solidFill>
            </a:endParaRPr>
          </a:p>
        </p:txBody>
      </p:sp>
      <p:sp>
        <p:nvSpPr>
          <p:cNvPr id="2" name="Rectangle 1">
            <a:extLst>
              <a:ext uri="{FF2B5EF4-FFF2-40B4-BE49-F238E27FC236}">
                <a16:creationId xmlns:a16="http://schemas.microsoft.com/office/drawing/2014/main" id="{3FDED2C4-7929-47F9-ABD9-83F5F74953EB}"/>
              </a:ext>
            </a:extLst>
          </p:cNvPr>
          <p:cNvSpPr/>
          <p:nvPr/>
        </p:nvSpPr>
        <p:spPr>
          <a:xfrm>
            <a:off x="204410" y="1125200"/>
            <a:ext cx="8735180" cy="2893100"/>
          </a:xfrm>
          <a:prstGeom prst="rect">
            <a:avLst/>
          </a:prstGeom>
        </p:spPr>
        <p:txBody>
          <a:bodyPr wrap="square">
            <a:spAutoFit/>
          </a:bodyPr>
          <a:lstStyle/>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Regular and frequent handwashing, and attention to respiratory hygiene is highly important in preventing the spread of the disease.</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Wash your hands after, before, during and after food preparation.                                       </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Wash your hands after using the bathroom.                                                                         </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Wash your hands whenever hands are dirty.</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Carry a hand sanitizer to use when hand washing facilities are not easily available.</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Refraining from touching your face. If you must touch your face, only do so with clean hands. </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Use a tissue to cover the nose and mouth when coughing or sneezing. </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If a tissue is not available, it is preferable to cover the nose and mouth with the upper sleeve or inner elbow. </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Do not blow your nose into your hands. </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Dispose of used tissues in the nearest waste receptacle. </a:t>
            </a: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In common areas, try to stay 1-2 meters (3-6 feet) away from coughing individuals.</a:t>
            </a:r>
            <a:endParaRPr lang="en-GB" sz="1400" dirty="0">
              <a:solidFill>
                <a:schemeClr val="bg1"/>
              </a:solidFill>
              <a:latin typeface="+mn-lt"/>
            </a:endParaRPr>
          </a:p>
        </p:txBody>
      </p:sp>
    </p:spTree>
    <p:extLst>
      <p:ext uri="{BB962C8B-B14F-4D97-AF65-F5344CB8AC3E}">
        <p14:creationId xmlns:p14="http://schemas.microsoft.com/office/powerpoint/2010/main" val="1865036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Formula E Action Plan   </a:t>
            </a:r>
            <a:endParaRPr lang="en-GB" sz="2000" dirty="0">
              <a:solidFill>
                <a:schemeClr val="bg1"/>
              </a:solidFill>
            </a:endParaRPr>
          </a:p>
        </p:txBody>
      </p:sp>
      <p:sp>
        <p:nvSpPr>
          <p:cNvPr id="2" name="Rectangle 1">
            <a:extLst>
              <a:ext uri="{FF2B5EF4-FFF2-40B4-BE49-F238E27FC236}">
                <a16:creationId xmlns:a16="http://schemas.microsoft.com/office/drawing/2014/main" id="{66022EB7-16F6-4F4F-A41D-BE0D8A0F6675}"/>
              </a:ext>
            </a:extLst>
          </p:cNvPr>
          <p:cNvSpPr/>
          <p:nvPr/>
        </p:nvSpPr>
        <p:spPr>
          <a:xfrm>
            <a:off x="226627" y="1556087"/>
            <a:ext cx="8630294" cy="2031325"/>
          </a:xfrm>
          <a:prstGeom prst="rect">
            <a:avLst/>
          </a:prstGeom>
        </p:spPr>
        <p:txBody>
          <a:bodyPr wrap="square">
            <a:spAutoFit/>
          </a:bodyPr>
          <a:lstStyle/>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All travel to be approved by Line Managers and Human Resource Department. </a:t>
            </a:r>
          </a:p>
          <a:p>
            <a:pPr marL="285750" indent="-285750" algn="just">
              <a:buFont typeface="Arial" panose="020B0604020202020204" pitchFamily="34" charset="0"/>
              <a:buChar char="•"/>
            </a:pPr>
            <a:endParaRPr lang="en-US" sz="1400" dirty="0">
              <a:solidFill>
                <a:schemeClr val="bg1"/>
              </a:solidFill>
              <a:latin typeface="+mn-lt"/>
              <a:ea typeface="ABBvoice" panose="020D0603020503020204" pitchFamily="34" charset="0"/>
              <a:cs typeface="ABBvoice" panose="020D0603020503020204" pitchFamily="34" charset="0"/>
            </a:endParaRP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Unnecessary travel to effected zones defined by WHO is suspended until further notice.</a:t>
            </a:r>
          </a:p>
          <a:p>
            <a:pPr marL="285750" indent="-285750" algn="just">
              <a:buFont typeface="Arial" panose="020B0604020202020204" pitchFamily="34" charset="0"/>
              <a:buChar char="•"/>
            </a:pPr>
            <a:endParaRPr lang="en-US" sz="1400" dirty="0">
              <a:solidFill>
                <a:schemeClr val="bg1"/>
              </a:solidFill>
              <a:latin typeface="+mn-lt"/>
              <a:ea typeface="ABBvoice" panose="020D0603020503020204" pitchFamily="34" charset="0"/>
              <a:cs typeface="ABBvoice" panose="020D0603020503020204" pitchFamily="34" charset="0"/>
            </a:endParaRP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 Where possible make conference calls using Bluejeans or Skype. </a:t>
            </a:r>
          </a:p>
          <a:p>
            <a:pPr marL="285750" indent="-285750" algn="just">
              <a:buFont typeface="Arial" panose="020B0604020202020204" pitchFamily="34" charset="0"/>
              <a:buChar char="•"/>
            </a:pPr>
            <a:endParaRPr lang="en-US" sz="1400" dirty="0">
              <a:solidFill>
                <a:schemeClr val="bg1"/>
              </a:solidFill>
              <a:latin typeface="+mn-lt"/>
              <a:ea typeface="ABBvoice" panose="020D0603020503020204" pitchFamily="34" charset="0"/>
              <a:cs typeface="ABBvoice" panose="020D0603020503020204" pitchFamily="34" charset="0"/>
            </a:endParaRP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Coronavirus WhatsApp group  to continue updating the group.</a:t>
            </a:r>
          </a:p>
          <a:p>
            <a:pPr marL="285750" indent="-285750" algn="just">
              <a:buFont typeface="Arial" panose="020B0604020202020204" pitchFamily="34" charset="0"/>
              <a:buChar char="•"/>
            </a:pPr>
            <a:endParaRPr lang="en-US" sz="1400" dirty="0">
              <a:solidFill>
                <a:schemeClr val="bg1"/>
              </a:solidFill>
              <a:latin typeface="+mn-lt"/>
              <a:ea typeface="ABBvoice" panose="020D0603020503020204" pitchFamily="34" charset="0"/>
              <a:cs typeface="ABBvoice" panose="020D0603020503020204" pitchFamily="34" charset="0"/>
            </a:endParaRPr>
          </a:p>
          <a:p>
            <a:pPr marL="285750" indent="-285750" algn="just">
              <a:buFont typeface="Arial" panose="020B0604020202020204" pitchFamily="34" charset="0"/>
              <a:buChar char="•"/>
            </a:pPr>
            <a:r>
              <a:rPr lang="en-US" sz="1400" dirty="0">
                <a:solidFill>
                  <a:schemeClr val="bg1"/>
                </a:solidFill>
                <a:latin typeface="+mn-lt"/>
                <a:ea typeface="ABBvoice" panose="020D0603020503020204" pitchFamily="34" charset="0"/>
                <a:cs typeface="ABBvoice" panose="020D0603020503020204" pitchFamily="34" charset="0"/>
              </a:rPr>
              <a:t>Daily updates via email to the Coronavirus group to continue.</a:t>
            </a:r>
          </a:p>
        </p:txBody>
      </p:sp>
    </p:spTree>
    <p:extLst>
      <p:ext uri="{BB962C8B-B14F-4D97-AF65-F5344CB8AC3E}">
        <p14:creationId xmlns:p14="http://schemas.microsoft.com/office/powerpoint/2010/main" val="354064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Resources    </a:t>
            </a:r>
            <a:endParaRPr lang="en-GB" sz="2000" dirty="0">
              <a:solidFill>
                <a:schemeClr val="bg1"/>
              </a:solidFill>
            </a:endParaRPr>
          </a:p>
        </p:txBody>
      </p:sp>
      <p:sp>
        <p:nvSpPr>
          <p:cNvPr id="2" name="Rectangle 1">
            <a:extLst>
              <a:ext uri="{FF2B5EF4-FFF2-40B4-BE49-F238E27FC236}">
                <a16:creationId xmlns:a16="http://schemas.microsoft.com/office/drawing/2014/main" id="{D5A0C072-F420-486E-B338-DBBF6F912613}"/>
              </a:ext>
            </a:extLst>
          </p:cNvPr>
          <p:cNvSpPr/>
          <p:nvPr/>
        </p:nvSpPr>
        <p:spPr>
          <a:xfrm>
            <a:off x="267485" y="1085125"/>
            <a:ext cx="8609029" cy="2973250"/>
          </a:xfrm>
          <a:prstGeom prst="rect">
            <a:avLst/>
          </a:prstGeom>
        </p:spPr>
        <p:txBody>
          <a:bodyPr wrap="square">
            <a:spAutoFit/>
          </a:bodyPr>
          <a:lstStyle/>
          <a:p>
            <a:pPr algn="l">
              <a:lnSpc>
                <a:spcPct val="107000"/>
              </a:lnSpc>
              <a:spcAft>
                <a:spcPts val="800"/>
              </a:spcAft>
            </a:pPr>
            <a:r>
              <a:rPr lang="en-US" sz="1200" dirty="0">
                <a:solidFill>
                  <a:schemeClr val="bg1"/>
                </a:solidFill>
                <a:latin typeface="+mn-lt"/>
                <a:ea typeface="Calibri" panose="020F0502020204030204" pitchFamily="34" charset="0"/>
                <a:cs typeface="Calibri" panose="020F0502020204030204" pitchFamily="34" charset="0"/>
              </a:rPr>
              <a:t>Coronavirus (2020 -- nCoV) Specific Sites:</a:t>
            </a:r>
            <a:endParaRPr lang="en-US" sz="1200" dirty="0">
              <a:solidFill>
                <a:schemeClr val="bg1"/>
              </a:solidFill>
              <a:latin typeface="+mn-lt"/>
              <a:ea typeface="Calibri" panose="020F0502020204030204" pitchFamily="34" charset="0"/>
              <a:cs typeface="Times New Roman" panose="02020603050405020304" pitchFamily="18" charset="0"/>
            </a:endParaRPr>
          </a:p>
          <a:p>
            <a:pPr marL="342900" indent="-342900" algn="l">
              <a:lnSpc>
                <a:spcPct val="107000"/>
              </a:lnSpc>
              <a:buFont typeface="Symbol" panose="05050102010706020507" pitchFamily="18" charset="2"/>
              <a:buChar char=""/>
            </a:pPr>
            <a:r>
              <a:rPr lang="en-US" sz="1200" dirty="0">
                <a:solidFill>
                  <a:schemeClr val="bg1"/>
                </a:solidFill>
                <a:latin typeface="+mn-lt"/>
                <a:ea typeface="Calibri" panose="020F0502020204030204" pitchFamily="34" charset="0"/>
                <a:cs typeface="Calibri" panose="020F0502020204030204" pitchFamily="34" charset="0"/>
              </a:rPr>
              <a:t>WHO  </a:t>
            </a:r>
            <a:r>
              <a:rPr lang="en-US" sz="1200" u="sng" dirty="0">
                <a:solidFill>
                  <a:schemeClr val="bg1"/>
                </a:solidFill>
                <a:latin typeface="+mn-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https://www.who.int/emergencies/diseases/novel-coronavirus-2019</a:t>
            </a:r>
            <a:endParaRPr lang="en-US" sz="1200" dirty="0">
              <a:solidFill>
                <a:schemeClr val="bg1"/>
              </a:solidFill>
              <a:latin typeface="+mn-lt"/>
              <a:ea typeface="Calibri" panose="020F0502020204030204" pitchFamily="34" charset="0"/>
              <a:cs typeface="Times New Roman" panose="02020603050405020304" pitchFamily="18" charset="0"/>
            </a:endParaRPr>
          </a:p>
          <a:p>
            <a:pPr marL="342900" indent="-342900" algn="l">
              <a:lnSpc>
                <a:spcPct val="107000"/>
              </a:lnSpc>
              <a:buFont typeface="Symbol" panose="05050102010706020507" pitchFamily="18" charset="2"/>
              <a:buChar char=""/>
            </a:pPr>
            <a:r>
              <a:rPr lang="en-US" sz="1200" dirty="0">
                <a:solidFill>
                  <a:schemeClr val="bg1"/>
                </a:solidFill>
                <a:latin typeface="+mn-lt"/>
                <a:ea typeface="Calibri" panose="020F0502020204030204" pitchFamily="34" charset="0"/>
                <a:cs typeface="Calibri" panose="020F0502020204030204" pitchFamily="34" charset="0"/>
              </a:rPr>
              <a:t>US CDC  </a:t>
            </a:r>
            <a:r>
              <a:rPr lang="en-US" sz="1200" u="sng" dirty="0">
                <a:solidFill>
                  <a:schemeClr val="bg1"/>
                </a:solidFill>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https://www.cdc.gov/coronavirus/2019-ncov/index.html</a:t>
            </a:r>
            <a:endParaRPr lang="en-US" sz="1200" dirty="0">
              <a:solidFill>
                <a:schemeClr val="bg1"/>
              </a:solidFill>
              <a:latin typeface="+mn-lt"/>
              <a:ea typeface="Calibri" panose="020F0502020204030204" pitchFamily="34" charset="0"/>
              <a:cs typeface="Times New Roman" panose="02020603050405020304" pitchFamily="18" charset="0"/>
            </a:endParaRPr>
          </a:p>
          <a:p>
            <a:pPr marL="342900" indent="-342900" algn="l">
              <a:lnSpc>
                <a:spcPct val="107000"/>
              </a:lnSpc>
              <a:buFont typeface="Symbol" panose="05050102010706020507" pitchFamily="18" charset="2"/>
              <a:buChar char=""/>
            </a:pPr>
            <a:r>
              <a:rPr lang="en-US" sz="1200" dirty="0">
                <a:solidFill>
                  <a:schemeClr val="bg1"/>
                </a:solidFill>
                <a:latin typeface="+mn-lt"/>
                <a:ea typeface="Calibri" panose="020F0502020204030204" pitchFamily="34" charset="0"/>
                <a:cs typeface="Calibri" panose="020F0502020204030204" pitchFamily="34" charset="0"/>
              </a:rPr>
              <a:t>OSHA  </a:t>
            </a:r>
            <a:r>
              <a:rPr lang="en-US" sz="1200" u="sng" dirty="0">
                <a:solidFill>
                  <a:schemeClr val="bg1"/>
                </a:solidFill>
                <a:latin typeface="+mn-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https://www.osha.gov/SLTC/novel_coronavirus/index.html</a:t>
            </a:r>
            <a:endParaRPr lang="en-US" sz="1200" dirty="0">
              <a:solidFill>
                <a:schemeClr val="bg1"/>
              </a:solidFill>
              <a:latin typeface="+mn-lt"/>
              <a:ea typeface="Calibri" panose="020F0502020204030204" pitchFamily="34" charset="0"/>
              <a:cs typeface="Times New Roman" panose="02020603050405020304" pitchFamily="18" charset="0"/>
            </a:endParaRPr>
          </a:p>
          <a:p>
            <a:pPr algn="l"/>
            <a:endParaRPr lang="en-US" sz="1200" dirty="0">
              <a:solidFill>
                <a:schemeClr val="bg1"/>
              </a:solidFill>
              <a:latin typeface="+mn-lt"/>
              <a:ea typeface="Calibri" panose="020F0502020204030204" pitchFamily="34" charset="0"/>
              <a:cs typeface="Calibri" panose="020F0502020204030204" pitchFamily="34" charset="0"/>
            </a:endParaRPr>
          </a:p>
          <a:p>
            <a:pPr algn="l"/>
            <a:r>
              <a:rPr lang="en-US" sz="1200" dirty="0">
                <a:solidFill>
                  <a:schemeClr val="bg1"/>
                </a:solidFill>
                <a:latin typeface="+mn-lt"/>
                <a:ea typeface="Calibri" panose="020F0502020204030204" pitchFamily="34" charset="0"/>
                <a:cs typeface="Calibri" panose="020F0502020204030204" pitchFamily="34" charset="0"/>
              </a:rPr>
              <a:t>Global Case Map: </a:t>
            </a:r>
          </a:p>
          <a:p>
            <a:pPr algn="l"/>
            <a:endParaRPr lang="en-US" sz="400" u="sng" dirty="0">
              <a:solidFill>
                <a:schemeClr val="bg1"/>
              </a:solidFill>
              <a:latin typeface="+mn-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algn="l"/>
            <a:r>
              <a:rPr lang="en-US" sz="1200" u="sng" dirty="0">
                <a:solidFill>
                  <a:schemeClr val="bg1"/>
                </a:solidFill>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https://gisanddata.maps.arcgis.com/apps/opsdashboard/index.html#/bda7594740fd40299423467b48e9ecf6</a:t>
            </a:r>
            <a:endParaRPr lang="en-US" sz="1200" dirty="0">
              <a:solidFill>
                <a:schemeClr val="bg1"/>
              </a:solidFill>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US" sz="1200" dirty="0">
                <a:solidFill>
                  <a:schemeClr val="bg1"/>
                </a:solidFill>
                <a:latin typeface="+mn-lt"/>
                <a:ea typeface="Calibri" panose="020F0502020204030204" pitchFamily="34" charset="0"/>
                <a:cs typeface="Calibri" panose="020F0502020204030204" pitchFamily="34" charset="0"/>
              </a:rPr>
              <a:t> </a:t>
            </a:r>
            <a:endParaRPr lang="en-US" sz="1200" dirty="0">
              <a:solidFill>
                <a:schemeClr val="bg1"/>
              </a:solidFill>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US" sz="1200" dirty="0">
                <a:solidFill>
                  <a:schemeClr val="bg1"/>
                </a:solidFill>
                <a:latin typeface="+mn-lt"/>
                <a:ea typeface="Calibri" panose="020F0502020204030204" pitchFamily="34" charset="0"/>
                <a:cs typeface="Calibri" panose="020F0502020204030204" pitchFamily="34" charset="0"/>
              </a:rPr>
              <a:t>Infection Control Guidance: </a:t>
            </a:r>
            <a:endParaRPr lang="en-US" sz="1200" dirty="0">
              <a:solidFill>
                <a:schemeClr val="bg1"/>
              </a:solidFill>
              <a:latin typeface="+mn-lt"/>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US" sz="1200" dirty="0">
                <a:solidFill>
                  <a:schemeClr val="bg1"/>
                </a:solidFill>
                <a:latin typeface="+mn-lt"/>
                <a:ea typeface="Calibri" panose="020F0502020204030204" pitchFamily="34" charset="0"/>
                <a:cs typeface="Calibri" panose="020F0502020204030204" pitchFamily="34" charset="0"/>
              </a:rPr>
              <a:t>US CDC- </a:t>
            </a:r>
            <a:r>
              <a:rPr lang="en-US" sz="1200" i="1" dirty="0">
                <a:solidFill>
                  <a:schemeClr val="bg1"/>
                </a:solidFill>
                <a:latin typeface="+mn-lt"/>
                <a:ea typeface="Calibri" panose="020F0502020204030204" pitchFamily="34" charset="0"/>
                <a:cs typeface="Calibri" panose="020F0502020204030204" pitchFamily="34" charset="0"/>
              </a:rPr>
              <a:t>Interim Guidance for Preventing 2019 Novel Coronavirus (2019-nCoV) from Spreading to Others in Homes and Communities</a:t>
            </a:r>
            <a:r>
              <a:rPr lang="en-US" sz="1200" dirty="0">
                <a:solidFill>
                  <a:schemeClr val="bg1"/>
                </a:solidFill>
                <a:latin typeface="+mn-lt"/>
                <a:ea typeface="Calibri" panose="020F0502020204030204" pitchFamily="34" charset="0"/>
                <a:cs typeface="Calibri" panose="020F0502020204030204" pitchFamily="34" charset="0"/>
              </a:rPr>
              <a:t>:  </a:t>
            </a:r>
            <a:r>
              <a:rPr lang="en-US" sz="1200" u="sng" dirty="0">
                <a:solidFill>
                  <a:schemeClr val="bg1"/>
                </a:solidFill>
                <a:latin typeface="+mn-l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https://www.cdc.gov/coronavirus/2019-ncov/guidance-prevent-spread.html</a:t>
            </a:r>
            <a:r>
              <a:rPr lang="en-US" sz="1200" u="sng" dirty="0">
                <a:solidFill>
                  <a:schemeClr val="bg1"/>
                </a:solidFill>
                <a:latin typeface="+mn-lt"/>
                <a:ea typeface="Calibri" panose="020F0502020204030204" pitchFamily="34" charset="0"/>
                <a:cs typeface="Calibri" panose="020F0502020204030204" pitchFamily="34" charset="0"/>
              </a:rPr>
              <a:t> </a:t>
            </a:r>
            <a:endParaRPr lang="en-US" sz="1200" dirty="0">
              <a:solidFill>
                <a:schemeClr val="bg1"/>
              </a:solidFill>
              <a:latin typeface="+mn-lt"/>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US" sz="1200" dirty="0">
                <a:solidFill>
                  <a:schemeClr val="bg1"/>
                </a:solidFill>
                <a:latin typeface="+mn-lt"/>
                <a:ea typeface="Calibri" panose="020F0502020204030204" pitchFamily="34" charset="0"/>
                <a:cs typeface="Calibri" panose="020F0502020204030204" pitchFamily="34" charset="0"/>
              </a:rPr>
              <a:t>WHO- </a:t>
            </a:r>
            <a:r>
              <a:rPr lang="en-US" sz="1200" i="1" dirty="0">
                <a:solidFill>
                  <a:schemeClr val="bg1"/>
                </a:solidFill>
                <a:latin typeface="+mn-lt"/>
                <a:ea typeface="Calibri" panose="020F0502020204030204" pitchFamily="34" charset="0"/>
                <a:cs typeface="Calibri" panose="020F0502020204030204" pitchFamily="34" charset="0"/>
              </a:rPr>
              <a:t>Infection Control Precautions in Healthcare Settings</a:t>
            </a:r>
            <a:r>
              <a:rPr lang="en-US" sz="1200" dirty="0">
                <a:solidFill>
                  <a:schemeClr val="bg1"/>
                </a:solidFill>
                <a:latin typeface="+mn-lt"/>
                <a:ea typeface="Calibri" panose="020F0502020204030204" pitchFamily="34" charset="0"/>
                <a:cs typeface="Calibri" panose="020F0502020204030204" pitchFamily="34" charset="0"/>
              </a:rPr>
              <a:t>:  https://www.who.int/publications-detail/infection-prevention-and-control-during-health-care-when-novel-coronavirus-(ncov)-infection-is-suspected</a:t>
            </a:r>
            <a:endParaRPr lang="en-US" sz="1200"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89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Coronavirus Awareness:    </a:t>
            </a:r>
            <a:endParaRPr lang="en-GB" sz="2000" dirty="0">
              <a:solidFill>
                <a:schemeClr val="bg1"/>
              </a:solidFill>
            </a:endParaRPr>
          </a:p>
        </p:txBody>
      </p:sp>
      <p:sp>
        <p:nvSpPr>
          <p:cNvPr id="3" name="Rectangle 2">
            <a:extLst>
              <a:ext uri="{FF2B5EF4-FFF2-40B4-BE49-F238E27FC236}">
                <a16:creationId xmlns:a16="http://schemas.microsoft.com/office/drawing/2014/main" id="{2F2BECAB-3836-4237-BC4F-050C2DCB56C4}"/>
              </a:ext>
            </a:extLst>
          </p:cNvPr>
          <p:cNvSpPr/>
          <p:nvPr/>
        </p:nvSpPr>
        <p:spPr>
          <a:xfrm>
            <a:off x="226627" y="944306"/>
            <a:ext cx="8505788" cy="3859967"/>
          </a:xfrm>
          <a:prstGeom prst="rect">
            <a:avLst/>
          </a:prstGeom>
        </p:spPr>
        <p:txBody>
          <a:bodyPr wrap="square">
            <a:spAutoFit/>
          </a:bodyPr>
          <a:lstStyle/>
          <a:p>
            <a:pPr algn="just">
              <a:lnSpc>
                <a:spcPct val="107000"/>
              </a:lnSpc>
              <a:spcAft>
                <a:spcPts val="800"/>
              </a:spcAft>
            </a:pPr>
            <a:r>
              <a:rPr lang="en-US" sz="1300" dirty="0">
                <a:solidFill>
                  <a:schemeClr val="bg1"/>
                </a:solidFill>
                <a:latin typeface="+mn-lt"/>
                <a:ea typeface="Calibri" panose="020F0502020204030204" pitchFamily="34" charset="0"/>
                <a:cs typeface="Calibri" panose="020F0502020204030204" pitchFamily="34" charset="0"/>
              </a:rPr>
              <a:t>On 31</a:t>
            </a:r>
            <a:r>
              <a:rPr lang="en-US" sz="1300" baseline="30000" dirty="0">
                <a:solidFill>
                  <a:schemeClr val="bg1"/>
                </a:solidFill>
                <a:latin typeface="+mn-lt"/>
                <a:ea typeface="Calibri" panose="020F0502020204030204" pitchFamily="34" charset="0"/>
                <a:cs typeface="Calibri" panose="020F0502020204030204" pitchFamily="34" charset="0"/>
              </a:rPr>
              <a:t>st</a:t>
            </a:r>
            <a:r>
              <a:rPr lang="en-US" sz="1300" dirty="0">
                <a:solidFill>
                  <a:schemeClr val="bg1"/>
                </a:solidFill>
                <a:latin typeface="+mn-lt"/>
                <a:ea typeface="Calibri" panose="020F0502020204030204" pitchFamily="34" charset="0"/>
                <a:cs typeface="Calibri" panose="020F0502020204030204" pitchFamily="34" charset="0"/>
              </a:rPr>
              <a:t> December 2019, the WHO was alerted to several cases of pneumonia in Wuhan City, Hubei Province of China. The virus did not match any other known virus. One week later, on 7 January, Chinese authorities confirmed that they had identified a new virus. The new virus is a </a:t>
            </a:r>
            <a:r>
              <a:rPr lang="en-US" sz="1300" u="sng" dirty="0">
                <a:solidFill>
                  <a:schemeClr val="bg1"/>
                </a:solidFill>
                <a:latin typeface="+mn-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coronavirus</a:t>
            </a:r>
            <a:r>
              <a:rPr lang="en-US" sz="1300" dirty="0">
                <a:solidFill>
                  <a:schemeClr val="bg1"/>
                </a:solidFill>
                <a:latin typeface="+mn-lt"/>
                <a:ea typeface="Calibri" panose="020F0502020204030204" pitchFamily="34" charset="0"/>
                <a:cs typeface="Calibri" panose="020F0502020204030204" pitchFamily="34" charset="0"/>
              </a:rPr>
              <a:t>, which is a family of viruses that include the common cold, and viruses such as </a:t>
            </a:r>
            <a:r>
              <a:rPr lang="en-US" sz="1300" u="sng" dirty="0">
                <a:solidFill>
                  <a:schemeClr val="bg1"/>
                </a:solidFill>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SARS</a:t>
            </a:r>
            <a:r>
              <a:rPr lang="en-US" sz="1300" dirty="0">
                <a:solidFill>
                  <a:schemeClr val="bg1"/>
                </a:solidFill>
                <a:latin typeface="+mn-lt"/>
                <a:ea typeface="Calibri" panose="020F0502020204030204" pitchFamily="34" charset="0"/>
                <a:cs typeface="Calibri" panose="020F0502020204030204" pitchFamily="34" charset="0"/>
              </a:rPr>
              <a:t> and </a:t>
            </a:r>
            <a:r>
              <a:rPr lang="en-US" sz="1300" u="sng" dirty="0">
                <a:solidFill>
                  <a:schemeClr val="bg1"/>
                </a:solidFill>
                <a:latin typeface="+mn-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MERS</a:t>
            </a:r>
            <a:r>
              <a:rPr lang="en-US" sz="1300" dirty="0">
                <a:solidFill>
                  <a:schemeClr val="bg1"/>
                </a:solidFill>
                <a:latin typeface="+mn-lt"/>
                <a:ea typeface="Calibri" panose="020F0502020204030204" pitchFamily="34" charset="0"/>
                <a:cs typeface="Calibri" panose="020F0502020204030204" pitchFamily="34" charset="0"/>
              </a:rPr>
              <a:t>. This </a:t>
            </a:r>
            <a:r>
              <a:rPr lang="en-US" sz="1300" u="sng" dirty="0">
                <a:solidFill>
                  <a:schemeClr val="bg1"/>
                </a:solidFill>
                <a:latin typeface="+mn-lt"/>
                <a:ea typeface="Calibri" panose="020F0502020204030204" pitchFamily="34" charset="0"/>
                <a:cs typeface="Calibri" panose="020F0502020204030204" pitchFamily="34" charset="0"/>
              </a:rPr>
              <a:t>new virus was temporarily named “2019 - nCoV.” </a:t>
            </a:r>
          </a:p>
          <a:p>
            <a:pPr algn="just">
              <a:lnSpc>
                <a:spcPct val="107000"/>
              </a:lnSpc>
              <a:spcAft>
                <a:spcPts val="800"/>
              </a:spcAft>
            </a:pPr>
            <a:endParaRPr lang="en-US" sz="800" dirty="0">
              <a:solidFill>
                <a:schemeClr val="bg1"/>
              </a:solidFill>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300" dirty="0">
                <a:solidFill>
                  <a:schemeClr val="bg1"/>
                </a:solidFill>
                <a:latin typeface="+mn-lt"/>
                <a:ea typeface="Calibri" panose="020F0502020204030204" pitchFamily="34" charset="0"/>
                <a:cs typeface="Calibri" panose="020F0502020204030204" pitchFamily="34" charset="0"/>
              </a:rPr>
              <a:t>2019 Novel Coronavirus (2019-nCoV) is a virus (more specifically, a </a:t>
            </a:r>
            <a:r>
              <a:rPr lang="en-US" sz="1300" u="sng" dirty="0">
                <a:solidFill>
                  <a:schemeClr val="bg1"/>
                </a:solidFill>
                <a:latin typeface="+mn-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coronavirus</a:t>
            </a:r>
            <a:r>
              <a:rPr lang="en-US" sz="1300" dirty="0">
                <a:solidFill>
                  <a:schemeClr val="bg1"/>
                </a:solidFill>
                <a:latin typeface="+mn-lt"/>
                <a:ea typeface="Calibri" panose="020F0502020204030204" pitchFamily="34" charset="0"/>
                <a:cs typeface="Calibri" panose="020F0502020204030204" pitchFamily="34" charset="0"/>
              </a:rPr>
              <a:t>) identified as the cause of an outbreak of respiratory illness first detected in Wuhan, China. Early on, many of the patients in the outbreak in Wuhan, China reportedly had some link to a large seafood and animal market, suggesting animal-to-person spread. However, a growing number of patients reportedly have not had exposure to animal markets, suggesting person-to-person spread is occurring. At this time it’s unclear how easily or sustainably this virus is spreading between people, however the spread is now pan-global. </a:t>
            </a:r>
          </a:p>
          <a:p>
            <a:pPr algn="just">
              <a:lnSpc>
                <a:spcPct val="107000"/>
              </a:lnSpc>
              <a:spcAft>
                <a:spcPts val="800"/>
              </a:spcAft>
            </a:pPr>
            <a:endParaRPr lang="en-US" sz="800" dirty="0">
              <a:solidFill>
                <a:schemeClr val="bg1"/>
              </a:solidFill>
              <a:latin typeface="+mn-lt"/>
              <a:ea typeface="Calibri" panose="020F0502020204030204" pitchFamily="34" charset="0"/>
              <a:cs typeface="Calibri" panose="020F0502020204030204" pitchFamily="34" charset="0"/>
            </a:endParaRPr>
          </a:p>
          <a:p>
            <a:pPr algn="just">
              <a:lnSpc>
                <a:spcPct val="107000"/>
              </a:lnSpc>
              <a:spcAft>
                <a:spcPts val="800"/>
              </a:spcAft>
            </a:pPr>
            <a:r>
              <a:rPr lang="en-US" sz="1300" dirty="0">
                <a:solidFill>
                  <a:schemeClr val="bg1"/>
                </a:solidFill>
                <a:latin typeface="+mn-lt"/>
                <a:ea typeface="Calibri" panose="020F0502020204030204" pitchFamily="34" charset="0"/>
                <a:cs typeface="Calibri" panose="020F0502020204030204" pitchFamily="34" charset="0"/>
              </a:rPr>
              <a:t>The situation is evolving rapidly and persons living, working, traveling in high risk settings are encouraged to check with local health authorities for the most up to date guidance.</a:t>
            </a:r>
            <a:endParaRPr lang="en-US" sz="1300" dirty="0">
              <a:solidFill>
                <a:schemeClr val="bg1"/>
              </a:solidFill>
              <a:latin typeface="+mn-lt"/>
            </a:endParaRPr>
          </a:p>
          <a:p>
            <a:pPr algn="just">
              <a:lnSpc>
                <a:spcPct val="107000"/>
              </a:lnSpc>
              <a:spcAft>
                <a:spcPts val="800"/>
              </a:spcAft>
            </a:pPr>
            <a:endParaRPr lang="en-US" sz="1400"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54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Symptoms:   </a:t>
            </a:r>
            <a:endParaRPr lang="en-GB" sz="2000" dirty="0">
              <a:solidFill>
                <a:schemeClr val="bg1"/>
              </a:solidFill>
            </a:endParaRPr>
          </a:p>
        </p:txBody>
      </p:sp>
      <p:sp>
        <p:nvSpPr>
          <p:cNvPr id="3" name="Rectangle 2">
            <a:extLst>
              <a:ext uri="{FF2B5EF4-FFF2-40B4-BE49-F238E27FC236}">
                <a16:creationId xmlns:a16="http://schemas.microsoft.com/office/drawing/2014/main" id="{2267F57C-AFD0-4A35-8F1B-413659F2BA89}"/>
              </a:ext>
            </a:extLst>
          </p:cNvPr>
          <p:cNvSpPr/>
          <p:nvPr/>
        </p:nvSpPr>
        <p:spPr>
          <a:xfrm>
            <a:off x="297841" y="950389"/>
            <a:ext cx="8548318" cy="3556102"/>
          </a:xfrm>
          <a:prstGeom prst="rect">
            <a:avLst/>
          </a:prstGeom>
        </p:spPr>
        <p:txBody>
          <a:bodyPr wrap="square">
            <a:spAutoFit/>
          </a:bodyPr>
          <a:lstStyle/>
          <a:p>
            <a:pPr algn="just">
              <a:lnSpc>
                <a:spcPct val="107000"/>
              </a:lnSpc>
              <a:spcAft>
                <a:spcPts val="800"/>
              </a:spcAft>
            </a:pPr>
            <a:r>
              <a:rPr lang="en-US" sz="1300" dirty="0">
                <a:solidFill>
                  <a:schemeClr val="bg1"/>
                </a:solidFill>
                <a:latin typeface="+mn-lt"/>
                <a:ea typeface="Times New Roman" panose="02020603050405020304" pitchFamily="18" charset="0"/>
                <a:cs typeface="Calibri" panose="020F0502020204030204" pitchFamily="34" charset="0"/>
              </a:rPr>
              <a:t>Patients with confirmed 2019-nCoV infection have reportedly had mild to severe respiratory illness with symptoms of but not exclusively: fever, cough, shortness of breath, headaches and occasionally – nausea. </a:t>
            </a:r>
          </a:p>
          <a:p>
            <a:pPr algn="just">
              <a:lnSpc>
                <a:spcPct val="107000"/>
              </a:lnSpc>
              <a:spcAft>
                <a:spcPts val="800"/>
              </a:spcAft>
            </a:pPr>
            <a:endParaRPr lang="en-US" sz="1300" dirty="0">
              <a:solidFill>
                <a:schemeClr val="bg1"/>
              </a:solidFill>
              <a:latin typeface="+mn-lt"/>
              <a:ea typeface="Calibri" panose="020F0502020204030204" pitchFamily="34" charset="0"/>
              <a:cs typeface="Calibri" panose="020F0502020204030204" pitchFamily="34" charset="0"/>
            </a:endParaRPr>
          </a:p>
          <a:p>
            <a:pPr algn="just">
              <a:lnSpc>
                <a:spcPct val="107000"/>
              </a:lnSpc>
              <a:spcAft>
                <a:spcPts val="800"/>
              </a:spcAft>
            </a:pPr>
            <a:endParaRPr lang="en-US" sz="1300" dirty="0">
              <a:solidFill>
                <a:schemeClr val="bg1"/>
              </a:solidFill>
              <a:latin typeface="+mn-lt"/>
              <a:ea typeface="Calibri" panose="020F0502020204030204" pitchFamily="34" charset="0"/>
              <a:cs typeface="Calibri" panose="020F0502020204030204" pitchFamily="34" charset="0"/>
            </a:endParaRPr>
          </a:p>
          <a:p>
            <a:pPr algn="just">
              <a:lnSpc>
                <a:spcPct val="107000"/>
              </a:lnSpc>
              <a:spcAft>
                <a:spcPts val="800"/>
              </a:spcAft>
            </a:pPr>
            <a:endParaRPr lang="en-US" sz="1300" dirty="0">
              <a:solidFill>
                <a:schemeClr val="bg1"/>
              </a:solidFill>
              <a:latin typeface="+mn-lt"/>
              <a:ea typeface="Calibri" panose="020F0502020204030204" pitchFamily="34" charset="0"/>
              <a:cs typeface="Calibri" panose="020F0502020204030204" pitchFamily="34" charset="0"/>
            </a:endParaRPr>
          </a:p>
          <a:p>
            <a:pPr algn="just">
              <a:lnSpc>
                <a:spcPct val="107000"/>
              </a:lnSpc>
              <a:spcAft>
                <a:spcPts val="800"/>
              </a:spcAft>
            </a:pPr>
            <a:endParaRPr lang="en-US" sz="1300" dirty="0">
              <a:solidFill>
                <a:schemeClr val="bg1"/>
              </a:solidFill>
              <a:latin typeface="+mn-lt"/>
              <a:ea typeface="Calibri" panose="020F0502020204030204" pitchFamily="34" charset="0"/>
              <a:cs typeface="Calibri" panose="020F0502020204030204" pitchFamily="34" charset="0"/>
            </a:endParaRPr>
          </a:p>
          <a:p>
            <a:pPr algn="just">
              <a:lnSpc>
                <a:spcPct val="107000"/>
              </a:lnSpc>
              <a:spcAft>
                <a:spcPts val="800"/>
              </a:spcAft>
            </a:pPr>
            <a:endParaRPr lang="en-US" sz="1300" dirty="0">
              <a:solidFill>
                <a:schemeClr val="bg1"/>
              </a:solidFill>
              <a:latin typeface="+mn-lt"/>
              <a:ea typeface="Calibri" panose="020F0502020204030204" pitchFamily="34" charset="0"/>
              <a:cs typeface="Calibri" panose="020F0502020204030204" pitchFamily="34" charset="0"/>
            </a:endParaRPr>
          </a:p>
          <a:p>
            <a:pPr lvl="0" algn="just">
              <a:lnSpc>
                <a:spcPct val="107000"/>
              </a:lnSpc>
              <a:spcAft>
                <a:spcPts val="800"/>
              </a:spcAft>
            </a:pPr>
            <a:r>
              <a:rPr lang="en-US" sz="1300" dirty="0">
                <a:solidFill>
                  <a:schemeClr val="bg1"/>
                </a:solidFill>
                <a:latin typeface="+mn-lt"/>
                <a:ea typeface="Times New Roman" panose="02020603050405020304" pitchFamily="18" charset="0"/>
                <a:cs typeface="Calibri" panose="020F0502020204030204" pitchFamily="34" charset="0"/>
              </a:rPr>
              <a:t> 	</a:t>
            </a:r>
          </a:p>
          <a:p>
            <a:pPr lvl="0" algn="just">
              <a:lnSpc>
                <a:spcPct val="107000"/>
              </a:lnSpc>
              <a:spcAft>
                <a:spcPts val="800"/>
              </a:spcAft>
            </a:pPr>
            <a:r>
              <a:rPr lang="en-US" sz="1300" dirty="0">
                <a:solidFill>
                  <a:schemeClr val="bg1"/>
                </a:solidFill>
                <a:latin typeface="+mn-lt"/>
                <a:ea typeface="Times New Roman" panose="02020603050405020304" pitchFamily="18" charset="0"/>
                <a:cs typeface="Calibri" panose="020F0502020204030204" pitchFamily="34" charset="0"/>
              </a:rPr>
              <a:t>            Fever over 38 C	                     				Cough                                			         Shortness of breath</a:t>
            </a:r>
          </a:p>
          <a:p>
            <a:pPr lvl="0" algn="just">
              <a:lnSpc>
                <a:spcPct val="107000"/>
              </a:lnSpc>
              <a:spcAft>
                <a:spcPts val="800"/>
              </a:spcAft>
            </a:pPr>
            <a:endParaRPr lang="en-US" sz="800" dirty="0">
              <a:solidFill>
                <a:schemeClr val="bg1"/>
              </a:solidFill>
              <a:latin typeface="+mn-lt"/>
              <a:ea typeface="Calibri" panose="020F0502020204030204" pitchFamily="34" charset="0"/>
              <a:cs typeface="Times New Roman" panose="02020603050405020304" pitchFamily="18" charset="0"/>
            </a:endParaRPr>
          </a:p>
          <a:p>
            <a:pPr algn="just"/>
            <a:r>
              <a:rPr lang="en-US" sz="1300" dirty="0">
                <a:solidFill>
                  <a:schemeClr val="bg1"/>
                </a:solidFill>
                <a:latin typeface="+mn-lt"/>
                <a:ea typeface="Times New Roman" panose="02020603050405020304" pitchFamily="18" charset="0"/>
                <a:cs typeface="Calibri" panose="020F0502020204030204" pitchFamily="34" charset="0"/>
              </a:rPr>
              <a:t>CDC believes at this time that symptoms of 2019-nCoV may appear in as few as 2 days or as long as 14 days after exposure. </a:t>
            </a:r>
            <a:endParaRPr lang="en-US" sz="1300" dirty="0">
              <a:solidFill>
                <a:schemeClr val="bg1"/>
              </a:solidFill>
              <a:latin typeface="+mn-lt"/>
            </a:endParaRPr>
          </a:p>
        </p:txBody>
      </p:sp>
      <p:pic>
        <p:nvPicPr>
          <p:cNvPr id="10" name="Picture 2" descr="Image result for fever images">
            <a:extLst>
              <a:ext uri="{FF2B5EF4-FFF2-40B4-BE49-F238E27FC236}">
                <a16:creationId xmlns:a16="http://schemas.microsoft.com/office/drawing/2014/main" id="{E728D219-E50E-44DE-A021-1A6A6D057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4" y="1756536"/>
            <a:ext cx="2329519" cy="1550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descr="Image result for cough">
            <a:extLst>
              <a:ext uri="{FF2B5EF4-FFF2-40B4-BE49-F238E27FC236}">
                <a16:creationId xmlns:a16="http://schemas.microsoft.com/office/drawing/2014/main" id="{57593F2D-B164-4F24-BCDA-662EFEFE3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121" y="1737248"/>
            <a:ext cx="2758967" cy="1550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6" descr="Image result for shortness of breath">
            <a:extLst>
              <a:ext uri="{FF2B5EF4-FFF2-40B4-BE49-F238E27FC236}">
                <a16:creationId xmlns:a16="http://schemas.microsoft.com/office/drawing/2014/main" id="{DE2DBD1B-9582-48B7-AB7F-082B057A8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880" y="1758384"/>
            <a:ext cx="2060116" cy="1545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25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Transmission:    </a:t>
            </a:r>
            <a:endParaRPr lang="en-GB" sz="2000" dirty="0">
              <a:solidFill>
                <a:schemeClr val="bg1"/>
              </a:solidFill>
            </a:endParaRPr>
          </a:p>
        </p:txBody>
      </p:sp>
      <p:sp>
        <p:nvSpPr>
          <p:cNvPr id="2" name="Rectangle 1">
            <a:extLst>
              <a:ext uri="{FF2B5EF4-FFF2-40B4-BE49-F238E27FC236}">
                <a16:creationId xmlns:a16="http://schemas.microsoft.com/office/drawing/2014/main" id="{5D697E56-7899-4FB3-ADA7-957202B72964}"/>
              </a:ext>
            </a:extLst>
          </p:cNvPr>
          <p:cNvSpPr/>
          <p:nvPr/>
        </p:nvSpPr>
        <p:spPr>
          <a:xfrm>
            <a:off x="226627" y="815970"/>
            <a:ext cx="8569324" cy="3545842"/>
          </a:xfrm>
          <a:prstGeom prst="rect">
            <a:avLst/>
          </a:prstGeom>
        </p:spPr>
        <p:txBody>
          <a:bodyPr wrap="square">
            <a:spAutoFit/>
          </a:bodyPr>
          <a:lstStyle/>
          <a:p>
            <a:pPr algn="just">
              <a:lnSpc>
                <a:spcPct val="107000"/>
              </a:lnSpc>
              <a:spcAft>
                <a:spcPts val="800"/>
              </a:spcAft>
            </a:pPr>
            <a:r>
              <a:rPr lang="en-US" sz="1300" dirty="0">
                <a:solidFill>
                  <a:schemeClr val="bg1"/>
                </a:solidFill>
                <a:latin typeface="+mn-lt"/>
                <a:ea typeface="Times New Roman" panose="02020603050405020304" pitchFamily="18" charset="0"/>
                <a:cs typeface="Calibri" panose="020F0502020204030204" pitchFamily="34" charset="0"/>
              </a:rPr>
              <a:t>Coronaviruses are a large family of viruses that are common in many different species of animals, including camels, cattle, cats, and bats. Rarely, animal coronaviruses can infect people and then spread between people such as with </a:t>
            </a:r>
            <a:r>
              <a:rPr lang="en-US" sz="1300" u="sng" dirty="0">
                <a:solidFill>
                  <a:schemeClr val="bg1"/>
                </a:solidFill>
                <a:latin typeface="+mn-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MERS</a:t>
            </a:r>
            <a:r>
              <a:rPr lang="en-US" sz="1300" dirty="0">
                <a:solidFill>
                  <a:schemeClr val="bg1"/>
                </a:solidFill>
                <a:latin typeface="+mn-lt"/>
                <a:ea typeface="Times New Roman" panose="02020603050405020304" pitchFamily="18" charset="0"/>
                <a:cs typeface="Calibri" panose="020F0502020204030204" pitchFamily="34" charset="0"/>
              </a:rPr>
              <a:t> and </a:t>
            </a:r>
            <a:r>
              <a:rPr lang="en-US" sz="1300" u="sng" dirty="0">
                <a:solidFill>
                  <a:schemeClr val="bg1"/>
                </a:solidFill>
                <a:latin typeface="+mn-l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SARS</a:t>
            </a:r>
            <a:r>
              <a:rPr lang="en-US" sz="1300" dirty="0">
                <a:solidFill>
                  <a:schemeClr val="bg1"/>
                </a:solidFill>
                <a:latin typeface="+mn-lt"/>
                <a:ea typeface="Times New Roman" panose="02020603050405020304" pitchFamily="18" charset="0"/>
                <a:cs typeface="Calibri" panose="020F0502020204030204" pitchFamily="34" charset="0"/>
              </a:rPr>
              <a:t>. Many of the patients in the pneumonia outbreak caused by 2019-nCov in Wuhan, China had some link to a large seafood and live animal market, suggesting animal-to-person spread. However, a growing number of patients reportedly have not had exposure to animal markets, indicating person-to-person spread is occurring.</a:t>
            </a:r>
          </a:p>
          <a:p>
            <a:pPr algn="just">
              <a:lnSpc>
                <a:spcPct val="107000"/>
              </a:lnSpc>
              <a:spcAft>
                <a:spcPts val="800"/>
              </a:spcAft>
            </a:pPr>
            <a:endParaRPr lang="en-US" sz="1300" dirty="0">
              <a:solidFill>
                <a:schemeClr val="bg1"/>
              </a:solidFill>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US" sz="1300" dirty="0">
              <a:solidFill>
                <a:schemeClr val="bg1"/>
              </a:solidFill>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US" sz="1300" dirty="0">
              <a:solidFill>
                <a:schemeClr val="bg1"/>
              </a:solidFill>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US" sz="1300" dirty="0">
              <a:solidFill>
                <a:schemeClr val="bg1"/>
              </a:solidFill>
              <a:latin typeface="+mn-lt"/>
              <a:ea typeface="Calibri" panose="020F0502020204030204" pitchFamily="34" charset="0"/>
              <a:cs typeface="Times New Roman" panose="02020603050405020304" pitchFamily="18" charset="0"/>
            </a:endParaRPr>
          </a:p>
          <a:p>
            <a:pPr algn="just"/>
            <a:r>
              <a:rPr lang="en-US" sz="1300" dirty="0">
                <a:solidFill>
                  <a:schemeClr val="bg1"/>
                </a:solidFill>
                <a:latin typeface="+mn-lt"/>
                <a:ea typeface="Times New Roman" panose="02020603050405020304" pitchFamily="18" charset="0"/>
                <a:cs typeface="Calibri" panose="020F0502020204030204" pitchFamily="34" charset="0"/>
              </a:rPr>
              <a:t>When person-to-person spread has occurred with MERS and SARS, it is thought to have happened via respiratory droplets produced when an infected person coughs or sneezes, similar to how influenza and other respiratory pathogens spread. It’s not clear yet how easily 2019-nCoV spreads from person-to-person. It’s important to know this in order to better understand the risk associated with this virus. </a:t>
            </a:r>
            <a:endParaRPr lang="en-US" sz="1300" dirty="0">
              <a:solidFill>
                <a:schemeClr val="bg1"/>
              </a:solidFill>
              <a:latin typeface="+mn-lt"/>
            </a:endParaRPr>
          </a:p>
        </p:txBody>
      </p:sp>
      <p:pic>
        <p:nvPicPr>
          <p:cNvPr id="5" name="Picture 2" descr="Image result for coronavirus">
            <a:extLst>
              <a:ext uri="{FF2B5EF4-FFF2-40B4-BE49-F238E27FC236}">
                <a16:creationId xmlns:a16="http://schemas.microsoft.com/office/drawing/2014/main" id="{5745F5E3-F2D7-4A0E-8B09-A5D188611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47" y="2238342"/>
            <a:ext cx="1686024" cy="1121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Image result for coronavirus">
            <a:extLst>
              <a:ext uri="{FF2B5EF4-FFF2-40B4-BE49-F238E27FC236}">
                <a16:creationId xmlns:a16="http://schemas.microsoft.com/office/drawing/2014/main" id="{02F41DE7-8316-497E-8154-21C73F125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283" y="2238342"/>
            <a:ext cx="1963849" cy="1099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Image result for coronavirus">
            <a:extLst>
              <a:ext uri="{FF2B5EF4-FFF2-40B4-BE49-F238E27FC236}">
                <a16:creationId xmlns:a16="http://schemas.microsoft.com/office/drawing/2014/main" id="{DDCFE974-4055-460A-A761-8C5BCCCC70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361" y="2273205"/>
            <a:ext cx="1963849" cy="1099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34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Prevention:    </a:t>
            </a:r>
            <a:endParaRPr lang="en-GB" sz="2000" dirty="0">
              <a:solidFill>
                <a:schemeClr val="bg1"/>
              </a:solidFill>
            </a:endParaRPr>
          </a:p>
        </p:txBody>
      </p:sp>
      <p:sp>
        <p:nvSpPr>
          <p:cNvPr id="2" name="Rectangle 1">
            <a:extLst>
              <a:ext uri="{FF2B5EF4-FFF2-40B4-BE49-F238E27FC236}">
                <a16:creationId xmlns:a16="http://schemas.microsoft.com/office/drawing/2014/main" id="{375D1961-52B2-4EB9-B735-27EADDEB1DAB}"/>
              </a:ext>
            </a:extLst>
          </p:cNvPr>
          <p:cNvSpPr/>
          <p:nvPr/>
        </p:nvSpPr>
        <p:spPr>
          <a:xfrm>
            <a:off x="287338" y="827112"/>
            <a:ext cx="8537685" cy="1073692"/>
          </a:xfrm>
          <a:prstGeom prst="rect">
            <a:avLst/>
          </a:prstGeom>
        </p:spPr>
        <p:txBody>
          <a:bodyPr wrap="square">
            <a:spAutoFit/>
          </a:bodyPr>
          <a:lstStyle/>
          <a:p>
            <a:pPr algn="just">
              <a:lnSpc>
                <a:spcPct val="107000"/>
              </a:lnSpc>
              <a:spcAft>
                <a:spcPts val="800"/>
              </a:spcAft>
            </a:pPr>
            <a:r>
              <a:rPr lang="en-US" sz="1200" dirty="0">
                <a:solidFill>
                  <a:schemeClr val="bg1"/>
                </a:solidFill>
                <a:latin typeface="+mn-lt"/>
                <a:ea typeface="Times New Roman" panose="02020603050405020304" pitchFamily="18" charset="0"/>
                <a:cs typeface="Calibri" panose="020F0502020204030204" pitchFamily="34" charset="0"/>
              </a:rPr>
              <a:t>There is currently no vaccine to prevent 2019-nCoV infection. The best way to prevent infection is to avoid being exposed to this virus. </a:t>
            </a:r>
          </a:p>
          <a:p>
            <a:pPr algn="just">
              <a:lnSpc>
                <a:spcPct val="107000"/>
              </a:lnSpc>
              <a:spcAft>
                <a:spcPts val="800"/>
              </a:spcAft>
            </a:pPr>
            <a:r>
              <a:rPr lang="en-US" sz="1200" dirty="0">
                <a:solidFill>
                  <a:schemeClr val="bg1"/>
                </a:solidFill>
                <a:latin typeface="+mn-lt"/>
                <a:ea typeface="Times New Roman" panose="02020603050405020304" pitchFamily="18" charset="0"/>
                <a:cs typeface="Calibri" panose="020F0502020204030204" pitchFamily="34" charset="0"/>
              </a:rPr>
              <a:t>The U.S. CDC </a:t>
            </a:r>
            <a:r>
              <a:rPr lang="en-US" sz="1200" dirty="0">
                <a:solidFill>
                  <a:schemeClr val="bg1"/>
                </a:solidFill>
                <a:latin typeface="+mn-lt"/>
                <a:ea typeface="Calibri" panose="020F0502020204030204" pitchFamily="34" charset="0"/>
                <a:cs typeface="Calibri" panose="020F0502020204030204" pitchFamily="34" charset="0"/>
              </a:rPr>
              <a:t>recommends</a:t>
            </a:r>
            <a:r>
              <a:rPr lang="en-US" sz="1200" dirty="0">
                <a:solidFill>
                  <a:srgbClr val="FF0000"/>
                </a:solidFill>
                <a:latin typeface="+mn-lt"/>
                <a:ea typeface="Calibri" panose="020F0502020204030204" pitchFamily="34" charset="0"/>
                <a:cs typeface="Calibri" panose="020F0502020204030204" pitchFamily="34" charset="0"/>
              </a:rPr>
              <a:t> </a:t>
            </a:r>
            <a:r>
              <a:rPr lang="en-US" sz="1200" dirty="0">
                <a:solidFill>
                  <a:srgbClr val="FF0000"/>
                </a:solidFill>
                <a:latin typeface="+mn-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avoiding non-essential travel to</a:t>
            </a:r>
            <a:r>
              <a:rPr lang="en-US" sz="1200" u="sng" dirty="0">
                <a:solidFill>
                  <a:srgbClr val="FF0000"/>
                </a:solidFill>
                <a:latin typeface="+mn-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Wuhan, China</a:t>
            </a:r>
            <a:r>
              <a:rPr lang="en-US" sz="1200" u="sng" dirty="0">
                <a:solidFill>
                  <a:srgbClr val="FF0000"/>
                </a:solidFill>
                <a:latin typeface="+mn-lt"/>
                <a:ea typeface="Calibri" panose="020F0502020204030204" pitchFamily="34" charset="0"/>
                <a:cs typeface="Calibri" panose="020F0502020204030204" pitchFamily="34" charset="0"/>
              </a:rPr>
              <a:t> and other effected areas</a:t>
            </a:r>
          </a:p>
          <a:p>
            <a:pPr algn="just">
              <a:lnSpc>
                <a:spcPct val="107000"/>
              </a:lnSpc>
              <a:spcAft>
                <a:spcPts val="800"/>
              </a:spcAft>
            </a:pPr>
            <a:r>
              <a:rPr lang="en-US" sz="1200" dirty="0">
                <a:solidFill>
                  <a:schemeClr val="bg1"/>
                </a:solidFill>
                <a:latin typeface="+mn-lt"/>
                <a:ea typeface="Calibri" panose="020F0502020204030204" pitchFamily="34" charset="0"/>
                <a:cs typeface="Calibri" panose="020F0502020204030204" pitchFamily="34" charset="0"/>
              </a:rPr>
              <a:t>Chinese officials have closed transport within and out of Wuhan, including buses, subways, trains, and the airport</a:t>
            </a:r>
            <a:r>
              <a:rPr lang="en-US" sz="1200" dirty="0">
                <a:solidFill>
                  <a:schemeClr val="bg1"/>
                </a:solidFill>
                <a:ea typeface="Calibri" panose="020F0502020204030204" pitchFamily="34" charset="0"/>
                <a:cs typeface="Calibri" panose="020F0502020204030204" pitchFamily="34" charset="0"/>
              </a:rPr>
              <a:t>. </a:t>
            </a:r>
            <a:endParaRPr lang="en-US" sz="1200" dirty="0">
              <a:solidFill>
                <a:schemeClr val="bg1"/>
              </a:solidFill>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A27B20D-75BF-4BF0-B1E5-7DF9724363CD}"/>
              </a:ext>
            </a:extLst>
          </p:cNvPr>
          <p:cNvSpPr/>
          <p:nvPr/>
        </p:nvSpPr>
        <p:spPr>
          <a:xfrm>
            <a:off x="287338" y="2052600"/>
            <a:ext cx="6407888" cy="2306272"/>
          </a:xfrm>
          <a:prstGeom prst="rect">
            <a:avLst/>
          </a:prstGeom>
        </p:spPr>
        <p:txBody>
          <a:bodyPr wrap="square">
            <a:spAutoFit/>
          </a:bodyPr>
          <a:lstStyle/>
          <a:p>
            <a:pPr marL="231775" lvl="0" indent="-231775"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mn-lt"/>
                <a:ea typeface="Times New Roman" panose="02020603050405020304" pitchFamily="18" charset="0"/>
                <a:cs typeface="Calibri" panose="020F0502020204030204" pitchFamily="34" charset="0"/>
              </a:rPr>
              <a:t>Avoid contact with sick people.</a:t>
            </a:r>
            <a:endParaRPr lang="en-US" sz="1300" dirty="0">
              <a:solidFill>
                <a:schemeClr val="bg1"/>
              </a:solidFill>
              <a:latin typeface="+mn-lt"/>
              <a:ea typeface="Calibri" panose="020F0502020204030204" pitchFamily="34" charset="0"/>
              <a:cs typeface="Times New Roman" panose="02020603050405020304" pitchFamily="18" charset="0"/>
            </a:endParaRPr>
          </a:p>
          <a:p>
            <a:pPr marL="231775" lvl="0" indent="-231775"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mn-lt"/>
                <a:ea typeface="Times New Roman" panose="02020603050405020304" pitchFamily="18" charset="0"/>
                <a:cs typeface="Calibri" panose="020F0502020204030204" pitchFamily="34" charset="0"/>
              </a:rPr>
              <a:t>Avoid animals (alive or dead), animal markets, and products that come from animals (such as uncooked meat).</a:t>
            </a:r>
            <a:endParaRPr lang="en-US" sz="1300" dirty="0">
              <a:solidFill>
                <a:schemeClr val="bg1"/>
              </a:solidFill>
              <a:latin typeface="+mn-lt"/>
              <a:ea typeface="Calibri" panose="020F0502020204030204" pitchFamily="34" charset="0"/>
              <a:cs typeface="Times New Roman" panose="02020603050405020304" pitchFamily="18" charset="0"/>
            </a:endParaRPr>
          </a:p>
          <a:p>
            <a:pPr marL="231775" lvl="0" indent="-231775"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mn-lt"/>
                <a:ea typeface="Times New Roman" panose="02020603050405020304" pitchFamily="18" charset="0"/>
                <a:cs typeface="Calibri" panose="020F0502020204030204" pitchFamily="34" charset="0"/>
              </a:rPr>
              <a:t>Wash hands often with soap and water for at least 20 seconds. Use an alcohol-based hand sanitizer if soap and water are not available.</a:t>
            </a:r>
            <a:endParaRPr lang="en-US" sz="1300" dirty="0">
              <a:solidFill>
                <a:schemeClr val="bg1"/>
              </a:solidFill>
              <a:latin typeface="+mn-lt"/>
              <a:ea typeface="Calibri" panose="020F0502020204030204" pitchFamily="34" charset="0"/>
              <a:cs typeface="Times New Roman" panose="02020603050405020304" pitchFamily="18" charset="0"/>
            </a:endParaRPr>
          </a:p>
          <a:p>
            <a:pPr marL="231775" lvl="0" indent="-231775"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mn-lt"/>
                <a:ea typeface="Times New Roman" panose="02020603050405020304" pitchFamily="18" charset="0"/>
                <a:cs typeface="Calibri" panose="020F0502020204030204" pitchFamily="34" charset="0"/>
              </a:rPr>
              <a:t>If in a high- risk setting, consider wearing a surgical mask or N95 type respirator to help minimize exposure risk.  Check with local health authorities for specific guidance. You may also wish to disinfect common surfaces (e.g. shared phones, laptops, desks) prior to use.  </a:t>
            </a:r>
            <a:endParaRPr lang="en-US" sz="1300" dirty="0">
              <a:solidFill>
                <a:schemeClr val="bg1"/>
              </a:solidFill>
              <a:latin typeface="+mn-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F9B8BD0-A29E-4E12-8C4B-40E31CFE3EBA}"/>
              </a:ext>
            </a:extLst>
          </p:cNvPr>
          <p:cNvPicPr>
            <a:picLocks noChangeAspect="1"/>
          </p:cNvPicPr>
          <p:nvPr/>
        </p:nvPicPr>
        <p:blipFill>
          <a:blip r:embed="rId3"/>
          <a:stretch>
            <a:fillRect/>
          </a:stretch>
        </p:blipFill>
        <p:spPr>
          <a:xfrm>
            <a:off x="6695225" y="2029035"/>
            <a:ext cx="1972874" cy="1108504"/>
          </a:xfrm>
          <a:prstGeom prst="rect">
            <a:avLst/>
          </a:prstGeom>
          <a:ln>
            <a:noFill/>
          </a:ln>
          <a:effectLst>
            <a:outerShdw blurRad="292100" dist="139700" dir="2700000" algn="tl" rotWithShape="0">
              <a:srgbClr val="333333">
                <a:alpha val="65000"/>
              </a:srgbClr>
            </a:outerShdw>
          </a:effectLst>
        </p:spPr>
      </p:pic>
      <p:pic>
        <p:nvPicPr>
          <p:cNvPr id="7" name="Picture 2" descr="Image result for using hand sanitizer">
            <a:extLst>
              <a:ext uri="{FF2B5EF4-FFF2-40B4-BE49-F238E27FC236}">
                <a16:creationId xmlns:a16="http://schemas.microsoft.com/office/drawing/2014/main" id="{60ACB73A-A398-4FDE-ABB1-051991901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226" y="3207884"/>
            <a:ext cx="1972873" cy="1108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6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Prevention:    </a:t>
            </a:r>
            <a:endParaRPr lang="en-GB" sz="2000" dirty="0">
              <a:solidFill>
                <a:schemeClr val="bg1"/>
              </a:solidFill>
            </a:endParaRPr>
          </a:p>
        </p:txBody>
      </p:sp>
      <p:sp>
        <p:nvSpPr>
          <p:cNvPr id="2" name="Rectangle 1">
            <a:extLst>
              <a:ext uri="{FF2B5EF4-FFF2-40B4-BE49-F238E27FC236}">
                <a16:creationId xmlns:a16="http://schemas.microsoft.com/office/drawing/2014/main" id="{9EB3FFEF-D55D-46DF-AE82-14DBEA016950}"/>
              </a:ext>
            </a:extLst>
          </p:cNvPr>
          <p:cNvSpPr/>
          <p:nvPr/>
        </p:nvSpPr>
        <p:spPr>
          <a:xfrm>
            <a:off x="224955" y="1002929"/>
            <a:ext cx="8694089" cy="500265"/>
          </a:xfrm>
          <a:prstGeom prst="rect">
            <a:avLst/>
          </a:prstGeom>
        </p:spPr>
        <p:txBody>
          <a:bodyPr wrap="square">
            <a:spAutoFit/>
          </a:bodyPr>
          <a:lstStyle/>
          <a:p>
            <a:pPr algn="just">
              <a:lnSpc>
                <a:spcPct val="107000"/>
              </a:lnSpc>
              <a:spcAft>
                <a:spcPts val="800"/>
              </a:spcAft>
            </a:pPr>
            <a:r>
              <a:rPr lang="en-US" sz="1300" dirty="0">
                <a:solidFill>
                  <a:schemeClr val="bg1"/>
                </a:solidFill>
                <a:latin typeface="+mn-lt"/>
                <a:ea typeface="Times New Roman" panose="02020603050405020304" pitchFamily="18" charset="0"/>
                <a:cs typeface="Calibri" panose="020F0502020204030204" pitchFamily="34" charset="0"/>
              </a:rPr>
              <a:t>If you traveled to China or other effected counties including South Korea and northern Italy in the last 14 days and feel sick </a:t>
            </a:r>
            <a:r>
              <a:rPr lang="en-US" sz="1300" dirty="0">
                <a:solidFill>
                  <a:schemeClr val="bg1"/>
                </a:solidFill>
                <a:latin typeface="+mn-lt"/>
                <a:cs typeface="Calibri" panose="020F0502020204030204" pitchFamily="34" charset="0"/>
              </a:rPr>
              <a:t>with fever, cough, or difficulty breathing, you should:</a:t>
            </a:r>
          </a:p>
        </p:txBody>
      </p:sp>
      <p:sp>
        <p:nvSpPr>
          <p:cNvPr id="3" name="Rectangle 2">
            <a:extLst>
              <a:ext uri="{FF2B5EF4-FFF2-40B4-BE49-F238E27FC236}">
                <a16:creationId xmlns:a16="http://schemas.microsoft.com/office/drawing/2014/main" id="{87AEDD16-06ED-4BFE-8F5D-9B0ABE235D57}"/>
              </a:ext>
            </a:extLst>
          </p:cNvPr>
          <p:cNvSpPr/>
          <p:nvPr/>
        </p:nvSpPr>
        <p:spPr>
          <a:xfrm>
            <a:off x="185796" y="1788852"/>
            <a:ext cx="6439988" cy="2408865"/>
          </a:xfrm>
          <a:prstGeom prst="rect">
            <a:avLst/>
          </a:prstGeom>
        </p:spPr>
        <p:txBody>
          <a:bodyPr wrap="square">
            <a:spAutoFit/>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Polaris Book" panose="02000000000000000000" pitchFamily="50" charset="0"/>
                <a:ea typeface="Polaris Book" panose="02000000000000000000" pitchFamily="50" charset="0"/>
                <a:cs typeface="Polaris Book" panose="02000000000000000000" pitchFamily="50" charset="0"/>
              </a:rPr>
              <a:t>Seek medical care right away. </a:t>
            </a:r>
            <a:r>
              <a:rPr lang="en-US" sz="1300" u="sng" dirty="0">
                <a:solidFill>
                  <a:schemeClr val="bg1"/>
                </a:solidFill>
                <a:latin typeface="Polaris Book" panose="02000000000000000000" pitchFamily="50" charset="0"/>
                <a:ea typeface="Polaris Book" panose="02000000000000000000" pitchFamily="50" charset="0"/>
                <a:cs typeface="Polaris Book" panose="02000000000000000000" pitchFamily="50" charset="0"/>
              </a:rPr>
              <a:t>Before you go to a doctor’s office or emergency room, call ahead</a:t>
            </a:r>
            <a:r>
              <a:rPr lang="en-US" sz="1300" dirty="0">
                <a:solidFill>
                  <a:schemeClr val="bg1"/>
                </a:solidFill>
                <a:latin typeface="Polaris Book" panose="02000000000000000000" pitchFamily="50" charset="0"/>
                <a:ea typeface="Polaris Book" panose="02000000000000000000" pitchFamily="50" charset="0"/>
                <a:cs typeface="Polaris Book" panose="02000000000000000000" pitchFamily="50" charset="0"/>
              </a:rPr>
              <a:t> and tell them about your recent travel and your symptoms. </a:t>
            </a:r>
          </a:p>
          <a:p>
            <a:pPr marL="342900" lvl="0" indent="-342900"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Polaris Book" panose="02000000000000000000" pitchFamily="50" charset="0"/>
                <a:ea typeface="Polaris Book" panose="02000000000000000000" pitchFamily="50" charset="0"/>
                <a:cs typeface="Polaris Book" panose="02000000000000000000" pitchFamily="50" charset="0"/>
              </a:rPr>
              <a:t>Avoid contact with others.</a:t>
            </a:r>
          </a:p>
          <a:p>
            <a:pPr marL="342900" lvl="0" indent="-342900"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Polaris Book" panose="02000000000000000000" pitchFamily="50" charset="0"/>
                <a:ea typeface="Polaris Book" panose="02000000000000000000" pitchFamily="50" charset="0"/>
                <a:cs typeface="Polaris Book" panose="02000000000000000000" pitchFamily="50" charset="0"/>
              </a:rPr>
              <a:t>Do Not travel or go to work while sick.</a:t>
            </a:r>
          </a:p>
          <a:p>
            <a:pPr marL="342900" lvl="0" indent="-342900"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Polaris Book" panose="02000000000000000000" pitchFamily="50" charset="0"/>
                <a:ea typeface="Polaris Book" panose="02000000000000000000" pitchFamily="50" charset="0"/>
                <a:cs typeface="Polaris Book" panose="02000000000000000000" pitchFamily="50" charset="0"/>
              </a:rPr>
              <a:t>Cover your mouth and nose with a tissue or your sleeve (not your hands) when coughing or sneezing.</a:t>
            </a:r>
          </a:p>
          <a:p>
            <a:pPr marL="342900" lvl="0" indent="-342900" algn="l">
              <a:lnSpc>
                <a:spcPct val="107000"/>
              </a:lnSpc>
              <a:spcAft>
                <a:spcPts val="800"/>
              </a:spcAft>
              <a:buSzPts val="1000"/>
              <a:buFont typeface="Symbol" panose="05050102010706020507" pitchFamily="18" charset="2"/>
              <a:buChar char=""/>
              <a:tabLst>
                <a:tab pos="457200" algn="l"/>
              </a:tabLst>
            </a:pPr>
            <a:r>
              <a:rPr lang="en-US" sz="1300" dirty="0">
                <a:solidFill>
                  <a:schemeClr val="bg1"/>
                </a:solidFill>
                <a:latin typeface="Polaris Book" panose="02000000000000000000" pitchFamily="50" charset="0"/>
                <a:ea typeface="Polaris Book" panose="02000000000000000000" pitchFamily="50" charset="0"/>
                <a:cs typeface="Polaris Book" panose="02000000000000000000" pitchFamily="50" charset="0"/>
              </a:rPr>
              <a:t>Wash hands often with soap and water for at least 20 seconds. Use an alcohol-based hand sanitizer if soap and water are not available.</a:t>
            </a:r>
          </a:p>
        </p:txBody>
      </p:sp>
      <p:pic>
        <p:nvPicPr>
          <p:cNvPr id="6" name="Picture 4" descr="Image result for phone call to doctor">
            <a:extLst>
              <a:ext uri="{FF2B5EF4-FFF2-40B4-BE49-F238E27FC236}">
                <a16:creationId xmlns:a16="http://schemas.microsoft.com/office/drawing/2014/main" id="{BE112496-F395-45B6-B622-F828A6913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692" y="1705646"/>
            <a:ext cx="2156959" cy="1184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Image result for cough in your elbow">
            <a:extLst>
              <a:ext uri="{FF2B5EF4-FFF2-40B4-BE49-F238E27FC236}">
                <a16:creationId xmlns:a16="http://schemas.microsoft.com/office/drawing/2014/main" id="{B6F79B67-F3A6-4571-9765-81A00B582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298" y="3042892"/>
            <a:ext cx="2173746" cy="118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5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Use of Surgical Masks:    </a:t>
            </a:r>
            <a:endParaRPr lang="en-GB" sz="2000" dirty="0">
              <a:solidFill>
                <a:schemeClr val="bg1"/>
              </a:solidFill>
            </a:endParaRPr>
          </a:p>
        </p:txBody>
      </p:sp>
      <p:pic>
        <p:nvPicPr>
          <p:cNvPr id="5" name="Content Placeholder 3">
            <a:extLst>
              <a:ext uri="{FF2B5EF4-FFF2-40B4-BE49-F238E27FC236}">
                <a16:creationId xmlns:a16="http://schemas.microsoft.com/office/drawing/2014/main" id="{CFA39B92-CB15-4B74-837E-DA8B696D9F0C}"/>
              </a:ext>
            </a:extLst>
          </p:cNvPr>
          <p:cNvPicPr>
            <a:picLocks noChangeAspect="1"/>
          </p:cNvPicPr>
          <p:nvPr/>
        </p:nvPicPr>
        <p:blipFill>
          <a:blip r:embed="rId2"/>
          <a:stretch>
            <a:fillRect/>
          </a:stretch>
        </p:blipFill>
        <p:spPr>
          <a:xfrm>
            <a:off x="4572000" y="1230806"/>
            <a:ext cx="4332483" cy="2986993"/>
          </a:xfrm>
          <a:prstGeom prst="rect">
            <a:avLst/>
          </a:prstGeom>
        </p:spPr>
      </p:pic>
      <p:pic>
        <p:nvPicPr>
          <p:cNvPr id="6" name="Picture 5">
            <a:extLst>
              <a:ext uri="{FF2B5EF4-FFF2-40B4-BE49-F238E27FC236}">
                <a16:creationId xmlns:a16="http://schemas.microsoft.com/office/drawing/2014/main" id="{67B10286-B6FF-4D5E-A052-36ECF966E0E3}"/>
              </a:ext>
            </a:extLst>
          </p:cNvPr>
          <p:cNvPicPr>
            <a:picLocks noChangeAspect="1"/>
          </p:cNvPicPr>
          <p:nvPr/>
        </p:nvPicPr>
        <p:blipFill>
          <a:blip r:embed="rId3"/>
          <a:stretch>
            <a:fillRect/>
          </a:stretch>
        </p:blipFill>
        <p:spPr>
          <a:xfrm>
            <a:off x="428647" y="1219072"/>
            <a:ext cx="3959434" cy="2986993"/>
          </a:xfrm>
          <a:prstGeom prst="rect">
            <a:avLst/>
          </a:prstGeom>
        </p:spPr>
      </p:pic>
    </p:spTree>
    <p:extLst>
      <p:ext uri="{BB962C8B-B14F-4D97-AF65-F5344CB8AC3E}">
        <p14:creationId xmlns:p14="http://schemas.microsoft.com/office/powerpoint/2010/main" val="1725339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Treatment:    </a:t>
            </a:r>
            <a:endParaRPr lang="en-GB" sz="2000" dirty="0">
              <a:solidFill>
                <a:schemeClr val="bg1"/>
              </a:solidFill>
            </a:endParaRPr>
          </a:p>
        </p:txBody>
      </p:sp>
      <p:sp>
        <p:nvSpPr>
          <p:cNvPr id="2" name="Rectangle 1">
            <a:extLst>
              <a:ext uri="{FF2B5EF4-FFF2-40B4-BE49-F238E27FC236}">
                <a16:creationId xmlns:a16="http://schemas.microsoft.com/office/drawing/2014/main" id="{F5D110E0-BCE1-4C01-9E2D-2BBC338FDEB5}"/>
              </a:ext>
            </a:extLst>
          </p:cNvPr>
          <p:cNvSpPr/>
          <p:nvPr/>
        </p:nvSpPr>
        <p:spPr>
          <a:xfrm>
            <a:off x="226627" y="1012205"/>
            <a:ext cx="8527053" cy="3611245"/>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n-US" sz="1400" dirty="0">
                <a:solidFill>
                  <a:schemeClr val="bg1"/>
                </a:solidFill>
                <a:latin typeface="+mn-lt"/>
                <a:ea typeface="Times New Roman" panose="02020603050405020304" pitchFamily="18" charset="0"/>
                <a:cs typeface="Calibri" panose="020F0502020204030204" pitchFamily="34" charset="0"/>
              </a:rPr>
              <a:t>There is no specific antiviral treatment recommended for 2019-nCoV infection. </a:t>
            </a:r>
          </a:p>
          <a:p>
            <a:pPr marL="285750" indent="-285750" algn="just">
              <a:spcAft>
                <a:spcPts val="800"/>
              </a:spcAft>
              <a:buFont typeface="Arial" panose="020B0604020202020204" pitchFamily="34" charset="0"/>
              <a:buChar char="•"/>
            </a:pPr>
            <a:r>
              <a:rPr lang="en-US" sz="1400" dirty="0">
                <a:solidFill>
                  <a:schemeClr val="bg1"/>
                </a:solidFill>
                <a:latin typeface="+mn-lt"/>
                <a:ea typeface="Times New Roman" panose="02020603050405020304" pitchFamily="18" charset="0"/>
                <a:cs typeface="Calibri" panose="020F0502020204030204" pitchFamily="34" charset="0"/>
              </a:rPr>
              <a:t>People infected with 2019-nCoV should call their GP to receive information on supportive care to help relieve symptoms. </a:t>
            </a:r>
          </a:p>
          <a:p>
            <a:pPr marL="285750" indent="-285750" algn="just">
              <a:spcAft>
                <a:spcPts val="800"/>
              </a:spcAft>
              <a:buFont typeface="Arial" panose="020B0604020202020204" pitchFamily="34" charset="0"/>
              <a:buChar char="•"/>
            </a:pPr>
            <a:r>
              <a:rPr lang="en-US" sz="1400" dirty="0">
                <a:solidFill>
                  <a:schemeClr val="bg1"/>
                </a:solidFill>
                <a:latin typeface="+mn-lt"/>
                <a:ea typeface="Times New Roman" panose="02020603050405020304" pitchFamily="18" charset="0"/>
                <a:cs typeface="Calibri" panose="020F0502020204030204" pitchFamily="34" charset="0"/>
              </a:rPr>
              <a:t>For severe cases, treatment should include care to support vital organ functions. </a:t>
            </a:r>
          </a:p>
          <a:p>
            <a:pPr marL="285750" indent="-285750" algn="just">
              <a:spcAft>
                <a:spcPts val="800"/>
              </a:spcAft>
              <a:buFont typeface="Arial" panose="020B0604020202020204" pitchFamily="34" charset="0"/>
              <a:buChar char="•"/>
            </a:pPr>
            <a:r>
              <a:rPr lang="en-US" sz="1400" dirty="0">
                <a:solidFill>
                  <a:schemeClr val="bg1"/>
                </a:solidFill>
                <a:latin typeface="+mn-lt"/>
                <a:ea typeface="Times New Roman" panose="02020603050405020304" pitchFamily="18" charset="0"/>
                <a:cs typeface="Calibri" panose="020F0502020204030204" pitchFamily="34" charset="0"/>
              </a:rPr>
              <a:t>People who think they may have been exposed to 2019-nCoV should contact their GP immediately.</a:t>
            </a:r>
          </a:p>
          <a:p>
            <a:pPr marL="285750" indent="-285750" algn="just">
              <a:spcAft>
                <a:spcPts val="800"/>
              </a:spcAft>
              <a:buFont typeface="Arial" panose="020B0604020202020204" pitchFamily="34" charset="0"/>
              <a:buChar char="•"/>
            </a:pPr>
            <a:r>
              <a:rPr lang="en-US" sz="1400" dirty="0">
                <a:solidFill>
                  <a:schemeClr val="bg1"/>
                </a:solidFill>
                <a:latin typeface="+mn-lt"/>
                <a:ea typeface="Times New Roman" panose="02020603050405020304" pitchFamily="18" charset="0"/>
                <a:cs typeface="Calibri" panose="020F0502020204030204" pitchFamily="34" charset="0"/>
              </a:rPr>
              <a:t>Public Heath England advise that you should not attend an Emergency Dept or Drop-in Centre if your symptoms of the virus. </a:t>
            </a:r>
          </a:p>
          <a:p>
            <a:pPr marL="285750" indent="-285750" algn="just">
              <a:spcAft>
                <a:spcPts val="800"/>
              </a:spcAft>
              <a:buFont typeface="Arial" panose="020B0604020202020204" pitchFamily="34" charset="0"/>
              <a:buChar char="•"/>
            </a:pPr>
            <a:r>
              <a:rPr lang="en-US" sz="1400" dirty="0">
                <a:solidFill>
                  <a:schemeClr val="bg1"/>
                </a:solidFill>
                <a:latin typeface="+mn-lt"/>
                <a:ea typeface="Times New Roman" panose="02020603050405020304" pitchFamily="18" charset="0"/>
                <a:cs typeface="Calibri" panose="020F0502020204030204" pitchFamily="34" charset="0"/>
              </a:rPr>
              <a:t>Self quarantine for 14 days has proved successful and remains current advice from Public Heath England. </a:t>
            </a:r>
          </a:p>
          <a:p>
            <a:pPr marL="285750" indent="-285750" algn="just">
              <a:spcAft>
                <a:spcPts val="800"/>
              </a:spcAft>
              <a:buFont typeface="Arial" panose="020B0604020202020204" pitchFamily="34" charset="0"/>
              <a:buChar char="•"/>
            </a:pPr>
            <a:r>
              <a:rPr lang="en-GB" sz="1400" dirty="0">
                <a:solidFill>
                  <a:schemeClr val="bg1"/>
                </a:solidFill>
                <a:latin typeface="+mn-lt"/>
              </a:rPr>
              <a:t>Those based in the UK are advised to contact 111 NHS CV for advice if they believe they are symptomatic </a:t>
            </a:r>
            <a:endParaRPr lang="en-US" sz="1400" dirty="0">
              <a:solidFill>
                <a:schemeClr val="bg1"/>
              </a:solidFill>
              <a:latin typeface="+mn-lt"/>
              <a:ea typeface="Times New Roman" panose="02020603050405020304" pitchFamily="18" charset="0"/>
              <a:cs typeface="Calibri" panose="020F0502020204030204" pitchFamily="34" charset="0"/>
            </a:endParaRPr>
          </a:p>
          <a:p>
            <a:pPr algn="just">
              <a:spcAft>
                <a:spcPts val="800"/>
              </a:spcAft>
            </a:pPr>
            <a:endParaRPr lang="en-US" sz="1400" dirty="0">
              <a:solidFill>
                <a:schemeClr val="bg1"/>
              </a:solidFill>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4064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A8DA775-3813-FF4E-B2B8-9A1033141F18}"/>
              </a:ext>
            </a:extLst>
          </p:cNvPr>
          <p:cNvSpPr>
            <a:spLocks noGrp="1"/>
          </p:cNvSpPr>
          <p:nvPr>
            <p:ph type="body" sz="quarter" idx="12"/>
          </p:nvPr>
        </p:nvSpPr>
        <p:spPr/>
        <p:txBody>
          <a:bodyPr/>
          <a:lstStyle/>
          <a:p>
            <a:r>
              <a:rPr lang="en-US" dirty="0"/>
              <a:t>Richard Bate - February 2020</a:t>
            </a:r>
          </a:p>
        </p:txBody>
      </p:sp>
      <p:sp>
        <p:nvSpPr>
          <p:cNvPr id="4" name="Rectangle 3">
            <a:extLst>
              <a:ext uri="{FF2B5EF4-FFF2-40B4-BE49-F238E27FC236}">
                <a16:creationId xmlns:a16="http://schemas.microsoft.com/office/drawing/2014/main" id="{18282078-B20A-4CDE-A2CE-0DBA584DCC18}"/>
              </a:ext>
            </a:extLst>
          </p:cNvPr>
          <p:cNvSpPr/>
          <p:nvPr/>
        </p:nvSpPr>
        <p:spPr>
          <a:xfrm>
            <a:off x="226627" y="400367"/>
            <a:ext cx="7669358" cy="400110"/>
          </a:xfrm>
          <a:prstGeom prst="rect">
            <a:avLst/>
          </a:prstGeom>
        </p:spPr>
        <p:txBody>
          <a:bodyPr wrap="square">
            <a:spAutoFit/>
          </a:bodyPr>
          <a:lstStyle/>
          <a:p>
            <a:pPr algn="l"/>
            <a:r>
              <a:rPr lang="en-US" sz="2000" dirty="0">
                <a:solidFill>
                  <a:schemeClr val="bg1"/>
                </a:solidFill>
                <a:latin typeface="Polaris Bold" panose="02000000000000000000" pitchFamily="50" charset="0"/>
                <a:ea typeface="Polaris Bold" panose="02000000000000000000" pitchFamily="50" charset="0"/>
                <a:cs typeface="Polaris Bold" panose="02000000000000000000" pitchFamily="50" charset="0"/>
              </a:rPr>
              <a:t>UK GOV Travel Advice:    </a:t>
            </a:r>
            <a:endParaRPr lang="en-GB" sz="2000" dirty="0">
              <a:solidFill>
                <a:schemeClr val="bg1"/>
              </a:solidFill>
            </a:endParaRPr>
          </a:p>
        </p:txBody>
      </p:sp>
      <p:sp>
        <p:nvSpPr>
          <p:cNvPr id="2" name="Rectangle 1">
            <a:extLst>
              <a:ext uri="{FF2B5EF4-FFF2-40B4-BE49-F238E27FC236}">
                <a16:creationId xmlns:a16="http://schemas.microsoft.com/office/drawing/2014/main" id="{3FDED2C4-7929-47F9-ABD9-83F5F74953EB}"/>
              </a:ext>
            </a:extLst>
          </p:cNvPr>
          <p:cNvSpPr/>
          <p:nvPr/>
        </p:nvSpPr>
        <p:spPr>
          <a:xfrm>
            <a:off x="164271" y="1368990"/>
            <a:ext cx="8735180" cy="2246769"/>
          </a:xfrm>
          <a:prstGeom prst="rect">
            <a:avLst/>
          </a:prstGeom>
        </p:spPr>
        <p:txBody>
          <a:bodyPr wrap="square">
            <a:spAutoFit/>
          </a:bodyPr>
          <a:lstStyle/>
          <a:p>
            <a:pPr marL="285750" indent="-285750" algn="just">
              <a:buFont typeface="Arial" panose="020B0604020202020204" pitchFamily="34" charset="0"/>
              <a:buChar char="•"/>
            </a:pPr>
            <a:r>
              <a:rPr lang="en-GB" sz="1400" dirty="0">
                <a:solidFill>
                  <a:schemeClr val="bg1"/>
                </a:solidFill>
                <a:latin typeface="+mn-lt"/>
                <a:ea typeface="Calibri" panose="020F0502020204030204" pitchFamily="34" charset="0"/>
              </a:rPr>
              <a:t>The Foreign &amp; Commonwealth Office (FCO) is still advising against all travel to Hubei Province, and against all but essential travel to the rest of mainland China </a:t>
            </a:r>
          </a:p>
          <a:p>
            <a:pPr algn="just"/>
            <a:endParaRPr lang="en-GB" sz="1400" dirty="0">
              <a:solidFill>
                <a:schemeClr val="bg1"/>
              </a:solidFill>
              <a:latin typeface="+mn-lt"/>
              <a:ea typeface="Calibri" panose="020F0502020204030204" pitchFamily="34" charset="0"/>
            </a:endParaRPr>
          </a:p>
          <a:p>
            <a:pPr marL="285750" indent="-285750" algn="just">
              <a:buFont typeface="Arial" panose="020B0604020202020204" pitchFamily="34" charset="0"/>
              <a:buChar char="•"/>
            </a:pPr>
            <a:r>
              <a:rPr lang="en-GB" sz="1400" dirty="0">
                <a:solidFill>
                  <a:schemeClr val="bg1"/>
                </a:solidFill>
                <a:latin typeface="+mn-lt"/>
                <a:ea typeface="Calibri" panose="020F0502020204030204" pitchFamily="34" charset="0"/>
              </a:rPr>
              <a:t>The FCO is also advising against all but essential travel to the cities of Daegu and Cheongdo in </a:t>
            </a:r>
            <a:r>
              <a:rPr lang="en-GB" sz="1400" u="sng" dirty="0">
                <a:solidFill>
                  <a:schemeClr val="bg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South Korea</a:t>
            </a:r>
            <a:endParaRPr lang="en-GB" sz="1400" u="sng" dirty="0">
              <a:solidFill>
                <a:schemeClr val="bg1"/>
              </a:solidFill>
              <a:latin typeface="+mn-lt"/>
              <a:ea typeface="Calibri" panose="020F0502020204030204" pitchFamily="34" charset="0"/>
            </a:endParaRPr>
          </a:p>
          <a:p>
            <a:pPr algn="just"/>
            <a:endParaRPr lang="en-GB" sz="1400" u="sng" dirty="0">
              <a:solidFill>
                <a:schemeClr val="bg1"/>
              </a:solidFill>
              <a:latin typeface="+mn-lt"/>
              <a:ea typeface="Calibri" panose="020F0502020204030204" pitchFamily="34" charset="0"/>
            </a:endParaRPr>
          </a:p>
          <a:p>
            <a:pPr marL="285750" indent="-285750" algn="just">
              <a:buFont typeface="Arial" panose="020B0604020202020204" pitchFamily="34" charset="0"/>
              <a:buChar char="•"/>
            </a:pPr>
            <a:r>
              <a:rPr lang="en-GB" sz="1400" dirty="0">
                <a:solidFill>
                  <a:schemeClr val="bg1"/>
                </a:solidFill>
                <a:latin typeface="+mn-lt"/>
                <a:ea typeface="Calibri" panose="020F0502020204030204" pitchFamily="34" charset="0"/>
              </a:rPr>
              <a:t>To ten small towns in the Lombardy region and one in the Veneto region of </a:t>
            </a:r>
            <a:r>
              <a:rPr lang="en-GB" sz="1400" u="sng" dirty="0">
                <a:solidFill>
                  <a:schemeClr val="bg1"/>
                </a:solidFill>
                <a:latin typeface="+mn-lt"/>
                <a:ea typeface="Calibri" panose="020F0502020204030204" pitchFamily="34" charset="0"/>
              </a:rPr>
              <a:t>Italy</a:t>
            </a:r>
          </a:p>
          <a:p>
            <a:pPr algn="just"/>
            <a:endParaRPr lang="en-GB" sz="1400" u="sng" dirty="0">
              <a:solidFill>
                <a:schemeClr val="bg1"/>
              </a:solidFill>
              <a:latin typeface="+mn-lt"/>
              <a:ea typeface="Calibri" panose="020F0502020204030204" pitchFamily="34" charset="0"/>
            </a:endParaRPr>
          </a:p>
          <a:p>
            <a:pPr marL="285750" indent="-285750" algn="just">
              <a:buFont typeface="Arial" panose="020B0604020202020204" pitchFamily="34" charset="0"/>
              <a:buChar char="•"/>
            </a:pPr>
            <a:r>
              <a:rPr lang="en-GB" sz="1400" dirty="0">
                <a:solidFill>
                  <a:schemeClr val="bg1"/>
                </a:solidFill>
                <a:latin typeface="+mn-lt"/>
                <a:ea typeface="Calibri" panose="020F0502020204030204" pitchFamily="34" charset="0"/>
              </a:rPr>
              <a:t>The FCO is not advising against travel to any other country/territory as a result of coronavirus risks.</a:t>
            </a:r>
            <a:endParaRPr lang="en-GB" sz="1400" dirty="0">
              <a:solidFill>
                <a:schemeClr val="bg1"/>
              </a:solidFill>
              <a:latin typeface="+mn-lt"/>
            </a:endParaRPr>
          </a:p>
        </p:txBody>
      </p:sp>
    </p:spTree>
    <p:extLst>
      <p:ext uri="{BB962C8B-B14F-4D97-AF65-F5344CB8AC3E}">
        <p14:creationId xmlns:p14="http://schemas.microsoft.com/office/powerpoint/2010/main" val="409329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Office Theme">
  <a:themeElements>
    <a:clrScheme name="Custom 5">
      <a:dk1>
        <a:srgbClr val="30333C"/>
      </a:dk1>
      <a:lt1>
        <a:srgbClr val="FFFFFF"/>
      </a:lt1>
      <a:dk2>
        <a:srgbClr val="3C0050"/>
      </a:dk2>
      <a:lt2>
        <a:srgbClr val="C9CBC9"/>
      </a:lt2>
      <a:accent1>
        <a:srgbClr val="14B7ED"/>
      </a:accent1>
      <a:accent2>
        <a:srgbClr val="121C6A"/>
      </a:accent2>
      <a:accent3>
        <a:srgbClr val="8C8C8C"/>
      </a:accent3>
      <a:accent4>
        <a:srgbClr val="2F323C"/>
      </a:accent4>
      <a:accent5>
        <a:srgbClr val="135C04"/>
      </a:accent5>
      <a:accent6>
        <a:srgbClr val="980001"/>
      </a:accent6>
      <a:hlink>
        <a:srgbClr val="30333C"/>
      </a:hlink>
      <a:folHlink>
        <a:srgbClr val="CACBCA"/>
      </a:folHlink>
    </a:clrScheme>
    <a:fontScheme name="Test">
      <a:majorFont>
        <a:latin typeface="Polaris Medium"/>
        <a:ea typeface=""/>
        <a:cs typeface=""/>
      </a:majorFont>
      <a:minorFont>
        <a:latin typeface="Polaris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sz="1200" dirty="0" smtClean="0">
            <a:latin typeface="Polaris Medium" panose="02000000000000000000" pitchFamily="2" charset="77"/>
            <a:ea typeface="Polaris Medium" panose="02000000000000000000" pitchFamily="2" charset="77"/>
            <a:cs typeface="Polaris Medium" panose="02000000000000000000"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sz="1100" b="0" dirty="0">
            <a:solidFill>
              <a:schemeClr val="accent4"/>
            </a:solidFill>
            <a:latin typeface="+mn-lt"/>
          </a:defRPr>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resentation Template .potx" id="{7F9B7B0F-12A7-463E-AACB-7999833DE90B}" vid="{8CE1B8C5-A5C2-4521-9C37-52B95A02DD90}"/>
    </a:ext>
  </a:extLst>
</a:theme>
</file>

<file path=ppt/theme/theme2.xml><?xml version="1.0" encoding="utf-8"?>
<a:theme xmlns:a="http://schemas.openxmlformats.org/drawingml/2006/main" name="PLATINUM DIVIDER">
  <a:themeElements>
    <a:clrScheme name="FORMULAE">
      <a:dk1>
        <a:srgbClr val="30333C"/>
      </a:dk1>
      <a:lt1>
        <a:srgbClr val="FFFFFF"/>
      </a:lt1>
      <a:dk2>
        <a:srgbClr val="3C0050"/>
      </a:dk2>
      <a:lt2>
        <a:srgbClr val="FFFFFF"/>
      </a:lt2>
      <a:accent1>
        <a:srgbClr val="14B7ED"/>
      </a:accent1>
      <a:accent2>
        <a:srgbClr val="121C6A"/>
      </a:accent2>
      <a:accent3>
        <a:srgbClr val="8C8C8C"/>
      </a:accent3>
      <a:accent4>
        <a:srgbClr val="CACBCA"/>
      </a:accent4>
      <a:accent5>
        <a:srgbClr val="135C04"/>
      </a:accent5>
      <a:accent6>
        <a:srgbClr val="980001"/>
      </a:accent6>
      <a:hlink>
        <a:srgbClr val="30333C"/>
      </a:hlink>
      <a:folHlink>
        <a:srgbClr val="CACBCA"/>
      </a:folHlink>
    </a:clrScheme>
    <a:fontScheme name="Test">
      <a:majorFont>
        <a:latin typeface="Polaris Medium"/>
        <a:ea typeface=""/>
        <a:cs typeface=""/>
      </a:majorFont>
      <a:minorFont>
        <a:latin typeface="Polaris Book"/>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Polaris-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Polaris-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1C54A92569604D91D959642106C8F7" ma:contentTypeVersion="13" ma:contentTypeDescription="Create a new document." ma:contentTypeScope="" ma:versionID="fc9579f892e18c736c3e985c32b9b114">
  <xsd:schema xmlns:xsd="http://www.w3.org/2001/XMLSchema" xmlns:xs="http://www.w3.org/2001/XMLSchema" xmlns:p="http://schemas.microsoft.com/office/2006/metadata/properties" xmlns:ns3="625f88ca-33d2-44d0-a688-fc7abb63211f" xmlns:ns4="20c38573-3ea7-4a65-bd58-f27ea18c6a99" targetNamespace="http://schemas.microsoft.com/office/2006/metadata/properties" ma:root="true" ma:fieldsID="19516d7722d53d37fbca60fcb35ba6ff" ns3:_="" ns4:_="">
    <xsd:import namespace="625f88ca-33d2-44d0-a688-fc7abb63211f"/>
    <xsd:import namespace="20c38573-3ea7-4a65-bd58-f27ea18c6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f88ca-33d2-44d0-a688-fc7abb63211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c38573-3ea7-4a65-bd58-f27ea18c6a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4F3D09-7D73-414E-B080-8D8E4A30F93B}">
  <ds:schemaRefs>
    <ds:schemaRef ds:uri="http://schemas.microsoft.com/sharepoint/v3/contenttype/forms"/>
  </ds:schemaRefs>
</ds:datastoreItem>
</file>

<file path=customXml/itemProps2.xml><?xml version="1.0" encoding="utf-8"?>
<ds:datastoreItem xmlns:ds="http://schemas.openxmlformats.org/officeDocument/2006/customXml" ds:itemID="{EA2576F9-D1AC-473E-8171-BEAAB6D67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f88ca-33d2-44d0-a688-fc7abb63211f"/>
    <ds:schemaRef ds:uri="20c38573-3ea7-4a65-bd58-f27ea18c6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BE6089-AE25-4EE5-A998-1F7763CBB47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6991</TotalTime>
  <Words>1450</Words>
  <Application>Microsoft Office PowerPoint</Application>
  <PresentationFormat>On-screen Show (16:9)</PresentationFormat>
  <Paragraphs>106</Paragraphs>
  <Slides>12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Arial</vt:lpstr>
      <vt:lpstr>Formula E Title</vt:lpstr>
      <vt:lpstr>Helvetica</vt:lpstr>
      <vt:lpstr>Helvetica Neue</vt:lpstr>
      <vt:lpstr>Monaco</vt:lpstr>
      <vt:lpstr>Polaris</vt:lpstr>
      <vt:lpstr>Polaris Bold</vt:lpstr>
      <vt:lpstr>Polaris Book</vt:lpstr>
      <vt:lpstr>Polaris Medium</vt:lpstr>
      <vt:lpstr>Symbol</vt:lpstr>
      <vt:lpstr>Wingdings</vt:lpstr>
      <vt:lpstr>Office Theme</vt:lpstr>
      <vt:lpstr>PLATINUM DIVIDER</vt:lpstr>
      <vt:lpstr>ABB FIA Formula E Championship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dc:creator>
  <cp:keywords/>
  <dc:description/>
  <cp:lastModifiedBy>Executive Office</cp:lastModifiedBy>
  <cp:revision>511</cp:revision>
  <dcterms:modified xsi:type="dcterms:W3CDTF">2020-03-03T09:18:52Z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0x0101009F1C54A92569604D91D959642106C8F7</vt:lpwstr>
  </property>
</Properties>
</file>